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5"/>
  </p:sldMasterIdLst>
  <p:notesMasterIdLst>
    <p:notesMasterId r:id="rId8"/>
  </p:notesMasterIdLst>
  <p:sldIdLst>
    <p:sldId id="265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C18157-BAF4-4902-83D6-DEBC1F9D9CA2}" v="1" dt="2024-11-15T15:15:35.457"/>
    <p1510:client id="{3B71CC53-A453-4A96-A515-AE0B9936FF79}" v="8" dt="2024-11-15T14:35:53.8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5826" autoAdjust="0"/>
  </p:normalViewPr>
  <p:slideViewPr>
    <p:cSldViewPr snapToGrid="0">
      <p:cViewPr varScale="1">
        <p:scale>
          <a:sx n="42" d="100"/>
          <a:sy n="42" d="100"/>
        </p:scale>
        <p:origin x="16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bora Ilovaca Leiro" userId="b6854b2d-4dec-44bf-a3b4-a601e99447df" providerId="ADAL" clId="{1BC18157-BAF4-4902-83D6-DEBC1F9D9CA2}"/>
    <pc:docChg chg="custSel addSld delSld modSld">
      <pc:chgData name="Debora Ilovaca Leiro" userId="b6854b2d-4dec-44bf-a3b4-a601e99447df" providerId="ADAL" clId="{1BC18157-BAF4-4902-83D6-DEBC1F9D9CA2}" dt="2024-11-15T15:16:54.931" v="190" actId="47"/>
      <pc:docMkLst>
        <pc:docMk/>
      </pc:docMkLst>
      <pc:sldChg chg="del">
        <pc:chgData name="Debora Ilovaca Leiro" userId="b6854b2d-4dec-44bf-a3b4-a601e99447df" providerId="ADAL" clId="{1BC18157-BAF4-4902-83D6-DEBC1F9D9CA2}" dt="2024-11-15T15:16:54.931" v="190" actId="47"/>
        <pc:sldMkLst>
          <pc:docMk/>
          <pc:sldMk cId="1534668114" sldId="257"/>
        </pc:sldMkLst>
      </pc:sldChg>
      <pc:sldChg chg="addSp delSp modSp add mod modNotesTx">
        <pc:chgData name="Debora Ilovaca Leiro" userId="b6854b2d-4dec-44bf-a3b4-a601e99447df" providerId="ADAL" clId="{1BC18157-BAF4-4902-83D6-DEBC1F9D9CA2}" dt="2024-11-15T15:16:28.153" v="189" actId="12"/>
        <pc:sldMkLst>
          <pc:docMk/>
          <pc:sldMk cId="2636126579" sldId="265"/>
        </pc:sldMkLst>
        <pc:spChg chg="add mod">
          <ac:chgData name="Debora Ilovaca Leiro" userId="b6854b2d-4dec-44bf-a3b4-a601e99447df" providerId="ADAL" clId="{1BC18157-BAF4-4902-83D6-DEBC1F9D9CA2}" dt="2024-11-15T15:15:57.732" v="184" actId="1076"/>
          <ac:spMkLst>
            <pc:docMk/>
            <pc:sldMk cId="2636126579" sldId="265"/>
            <ac:spMk id="2" creationId="{5BC28844-D4EE-F56A-6932-6A51F9A9B382}"/>
          </ac:spMkLst>
        </pc:spChg>
        <pc:spChg chg="mod">
          <ac:chgData name="Debora Ilovaca Leiro" userId="b6854b2d-4dec-44bf-a3b4-a601e99447df" providerId="ADAL" clId="{1BC18157-BAF4-4902-83D6-DEBC1F9D9CA2}" dt="2024-11-15T15:15:12.453" v="137" actId="404"/>
          <ac:spMkLst>
            <pc:docMk/>
            <pc:sldMk cId="2636126579" sldId="265"/>
            <ac:spMk id="5" creationId="{13DB6F7A-2776-5FFC-2F75-4C05F93CC836}"/>
          </ac:spMkLst>
        </pc:spChg>
        <pc:spChg chg="del mod">
          <ac:chgData name="Debora Ilovaca Leiro" userId="b6854b2d-4dec-44bf-a3b4-a601e99447df" providerId="ADAL" clId="{1BC18157-BAF4-4902-83D6-DEBC1F9D9CA2}" dt="2024-11-15T15:15:30.640" v="139" actId="478"/>
          <ac:spMkLst>
            <pc:docMk/>
            <pc:sldMk cId="2636126579" sldId="265"/>
            <ac:spMk id="7" creationId="{9C06DD42-3151-3C82-7296-D96D52999FCF}"/>
          </ac:spMkLst>
        </pc:spChg>
        <pc:picChg chg="mod">
          <ac:chgData name="Debora Ilovaca Leiro" userId="b6854b2d-4dec-44bf-a3b4-a601e99447df" providerId="ADAL" clId="{1BC18157-BAF4-4902-83D6-DEBC1F9D9CA2}" dt="2024-11-15T15:16:01.230" v="185" actId="1076"/>
          <ac:picMkLst>
            <pc:docMk/>
            <pc:sldMk cId="2636126579" sldId="265"/>
            <ac:picMk id="3" creationId="{1B8BB0FA-402F-8E28-34DC-A4A7421E13A1}"/>
          </ac:picMkLst>
        </pc:picChg>
      </pc:sldChg>
    </pc:docChg>
  </pc:docChgLst>
  <pc:docChgLst>
    <pc:chgData name="Debora Ilovaca Leiro" userId="b6854b2d-4dec-44bf-a3b4-a601e99447df" providerId="ADAL" clId="{3B71CC53-A453-4A96-A515-AE0B9936FF79}"/>
    <pc:docChg chg="undo custSel addSld delSld modSld sldOrd">
      <pc:chgData name="Debora Ilovaca Leiro" userId="b6854b2d-4dec-44bf-a3b4-a601e99447df" providerId="ADAL" clId="{3B71CC53-A453-4A96-A515-AE0B9936FF79}" dt="2024-11-15T14:37:41.593" v="274" actId="14100"/>
      <pc:docMkLst>
        <pc:docMk/>
      </pc:docMkLst>
      <pc:sldChg chg="addSp delSp modSp add mod ord modClrScheme chgLayout">
        <pc:chgData name="Debora Ilovaca Leiro" userId="b6854b2d-4dec-44bf-a3b4-a601e99447df" providerId="ADAL" clId="{3B71CC53-A453-4A96-A515-AE0B9936FF79}" dt="2024-11-15T14:37:33.017" v="270" actId="1076"/>
        <pc:sldMkLst>
          <pc:docMk/>
          <pc:sldMk cId="1534668114" sldId="257"/>
        </pc:sldMkLst>
        <pc:spChg chg="add del mod ord">
          <ac:chgData name="Debora Ilovaca Leiro" userId="b6854b2d-4dec-44bf-a3b4-a601e99447df" providerId="ADAL" clId="{3B71CC53-A453-4A96-A515-AE0B9936FF79}" dt="2024-11-15T14:32:34.220" v="144" actId="700"/>
          <ac:spMkLst>
            <pc:docMk/>
            <pc:sldMk cId="1534668114" sldId="257"/>
            <ac:spMk id="2" creationId="{2FAA73EC-AE77-4F9D-149F-E7A36BAA2470}"/>
          </ac:spMkLst>
        </pc:spChg>
        <pc:spChg chg="add del mod ord">
          <ac:chgData name="Debora Ilovaca Leiro" userId="b6854b2d-4dec-44bf-a3b4-a601e99447df" providerId="ADAL" clId="{3B71CC53-A453-4A96-A515-AE0B9936FF79}" dt="2024-11-15T14:32:34.220" v="144" actId="700"/>
          <ac:spMkLst>
            <pc:docMk/>
            <pc:sldMk cId="1534668114" sldId="257"/>
            <ac:spMk id="4" creationId="{7D5F6F05-BE66-F5D5-42E3-C88BE06FE7FC}"/>
          </ac:spMkLst>
        </pc:spChg>
        <pc:spChg chg="mod ord">
          <ac:chgData name="Debora Ilovaca Leiro" userId="b6854b2d-4dec-44bf-a3b4-a601e99447df" providerId="ADAL" clId="{3B71CC53-A453-4A96-A515-AE0B9936FF79}" dt="2024-11-15T14:32:34.220" v="144" actId="700"/>
          <ac:spMkLst>
            <pc:docMk/>
            <pc:sldMk cId="1534668114" sldId="257"/>
            <ac:spMk id="5" creationId="{13DB6F7A-2776-5FFC-2F75-4C05F93CC836}"/>
          </ac:spMkLst>
        </pc:spChg>
        <pc:spChg chg="mod">
          <ac:chgData name="Debora Ilovaca Leiro" userId="b6854b2d-4dec-44bf-a3b4-a601e99447df" providerId="ADAL" clId="{3B71CC53-A453-4A96-A515-AE0B9936FF79}" dt="2024-11-15T14:37:33.017" v="270" actId="1076"/>
          <ac:spMkLst>
            <pc:docMk/>
            <pc:sldMk cId="1534668114" sldId="257"/>
            <ac:spMk id="7" creationId="{9C06DD42-3151-3C82-7296-D96D52999FCF}"/>
          </ac:spMkLst>
        </pc:spChg>
        <pc:picChg chg="mod">
          <ac:chgData name="Debora Ilovaca Leiro" userId="b6854b2d-4dec-44bf-a3b4-a601e99447df" providerId="ADAL" clId="{3B71CC53-A453-4A96-A515-AE0B9936FF79}" dt="2024-11-15T14:37:32.420" v="269" actId="1076"/>
          <ac:picMkLst>
            <pc:docMk/>
            <pc:sldMk cId="1534668114" sldId="257"/>
            <ac:picMk id="3" creationId="{1B8BB0FA-402F-8E28-34DC-A4A7421E13A1}"/>
          </ac:picMkLst>
        </pc:picChg>
      </pc:sldChg>
      <pc:sldChg chg="modSp del mod modNotesTx">
        <pc:chgData name="Debora Ilovaca Leiro" userId="b6854b2d-4dec-44bf-a3b4-a601e99447df" providerId="ADAL" clId="{3B71CC53-A453-4A96-A515-AE0B9936FF79}" dt="2024-11-15T14:29:45.765" v="122" actId="47"/>
        <pc:sldMkLst>
          <pc:docMk/>
          <pc:sldMk cId="3232361013" sldId="262"/>
        </pc:sldMkLst>
        <pc:spChg chg="mod">
          <ac:chgData name="Debora Ilovaca Leiro" userId="b6854b2d-4dec-44bf-a3b4-a601e99447df" providerId="ADAL" clId="{3B71CC53-A453-4A96-A515-AE0B9936FF79}" dt="2024-11-15T14:19:58.162" v="38" actId="20577"/>
          <ac:spMkLst>
            <pc:docMk/>
            <pc:sldMk cId="3232361013" sldId="262"/>
            <ac:spMk id="3" creationId="{E65F49C6-A659-FAF7-6AB1-6E4D53F2F7AD}"/>
          </ac:spMkLst>
        </pc:spChg>
      </pc:sldChg>
      <pc:sldChg chg="modSp add del mod modNotesTx">
        <pc:chgData name="Debora Ilovaca Leiro" userId="b6854b2d-4dec-44bf-a3b4-a601e99447df" providerId="ADAL" clId="{3B71CC53-A453-4A96-A515-AE0B9936FF79}" dt="2024-11-15T14:37:35.981" v="272" actId="47"/>
        <pc:sldMkLst>
          <pc:docMk/>
          <pc:sldMk cId="2745975865" sldId="263"/>
        </pc:sldMkLst>
        <pc:spChg chg="mod">
          <ac:chgData name="Debora Ilovaca Leiro" userId="b6854b2d-4dec-44bf-a3b4-a601e99447df" providerId="ADAL" clId="{3B71CC53-A453-4A96-A515-AE0B9936FF79}" dt="2024-11-15T14:36:08.336" v="256" actId="403"/>
          <ac:spMkLst>
            <pc:docMk/>
            <pc:sldMk cId="2745975865" sldId="263"/>
            <ac:spMk id="2" creationId="{D72688C5-DD5B-4699-5309-5D27E94693D9}"/>
          </ac:spMkLst>
        </pc:spChg>
        <pc:spChg chg="mod">
          <ac:chgData name="Debora Ilovaca Leiro" userId="b6854b2d-4dec-44bf-a3b4-a601e99447df" providerId="ADAL" clId="{3B71CC53-A453-4A96-A515-AE0B9936FF79}" dt="2024-11-15T14:20:31.798" v="49" actId="20577"/>
          <ac:spMkLst>
            <pc:docMk/>
            <pc:sldMk cId="2745975865" sldId="263"/>
            <ac:spMk id="3" creationId="{E65F49C6-A659-FAF7-6AB1-6E4D53F2F7AD}"/>
          </ac:spMkLst>
        </pc:spChg>
        <pc:picChg chg="mod">
          <ac:chgData name="Debora Ilovaca Leiro" userId="b6854b2d-4dec-44bf-a3b4-a601e99447df" providerId="ADAL" clId="{3B71CC53-A453-4A96-A515-AE0B9936FF79}" dt="2024-11-15T14:31:09.554" v="125" actId="1076"/>
          <ac:picMkLst>
            <pc:docMk/>
            <pc:sldMk cId="2745975865" sldId="263"/>
            <ac:picMk id="6" creationId="{2453F0D9-9983-A409-2E7A-265CE44785EE}"/>
          </ac:picMkLst>
        </pc:picChg>
      </pc:sldChg>
      <pc:sldChg chg="modSp new del mod">
        <pc:chgData name="Debora Ilovaca Leiro" userId="b6854b2d-4dec-44bf-a3b4-a601e99447df" providerId="ADAL" clId="{3B71CC53-A453-4A96-A515-AE0B9936FF79}" dt="2024-11-15T14:31:40.401" v="141" actId="47"/>
        <pc:sldMkLst>
          <pc:docMk/>
          <pc:sldMk cId="1534904951" sldId="264"/>
        </pc:sldMkLst>
        <pc:spChg chg="mod">
          <ac:chgData name="Debora Ilovaca Leiro" userId="b6854b2d-4dec-44bf-a3b4-a601e99447df" providerId="ADAL" clId="{3B71CC53-A453-4A96-A515-AE0B9936FF79}" dt="2024-11-15T14:31:37.804" v="140" actId="20577"/>
          <ac:spMkLst>
            <pc:docMk/>
            <pc:sldMk cId="1534904951" sldId="264"/>
            <ac:spMk id="2" creationId="{13666119-42EC-E35C-B1FB-92A755240931}"/>
          </ac:spMkLst>
        </pc:spChg>
      </pc:sldChg>
      <pc:sldChg chg="addSp delSp modSp new del mod modClrScheme chgLayout">
        <pc:chgData name="Debora Ilovaca Leiro" userId="b6854b2d-4dec-44bf-a3b4-a601e99447df" providerId="ADAL" clId="{3B71CC53-A453-4A96-A515-AE0B9936FF79}" dt="2024-11-15T14:29:39.109" v="121" actId="47"/>
        <pc:sldMkLst>
          <pc:docMk/>
          <pc:sldMk cId="2130659572" sldId="264"/>
        </pc:sldMkLst>
        <pc:spChg chg="del mod ord">
          <ac:chgData name="Debora Ilovaca Leiro" userId="b6854b2d-4dec-44bf-a3b4-a601e99447df" providerId="ADAL" clId="{3B71CC53-A453-4A96-A515-AE0B9936FF79}" dt="2024-11-15T14:29:32.948" v="120" actId="700"/>
          <ac:spMkLst>
            <pc:docMk/>
            <pc:sldMk cId="2130659572" sldId="264"/>
            <ac:spMk id="2" creationId="{D882C361-E102-7E72-0FB2-4D34BA2CDC32}"/>
          </ac:spMkLst>
        </pc:spChg>
        <pc:spChg chg="del mod ord">
          <ac:chgData name="Debora Ilovaca Leiro" userId="b6854b2d-4dec-44bf-a3b4-a601e99447df" providerId="ADAL" clId="{3B71CC53-A453-4A96-A515-AE0B9936FF79}" dt="2024-11-15T14:29:32.948" v="120" actId="700"/>
          <ac:spMkLst>
            <pc:docMk/>
            <pc:sldMk cId="2130659572" sldId="264"/>
            <ac:spMk id="3" creationId="{C57604E7-034A-E7F4-6AE7-5C76C3999A72}"/>
          </ac:spMkLst>
        </pc:spChg>
        <pc:spChg chg="mod ord">
          <ac:chgData name="Debora Ilovaca Leiro" userId="b6854b2d-4dec-44bf-a3b4-a601e99447df" providerId="ADAL" clId="{3B71CC53-A453-4A96-A515-AE0B9936FF79}" dt="2024-11-15T14:29:32.948" v="120" actId="700"/>
          <ac:spMkLst>
            <pc:docMk/>
            <pc:sldMk cId="2130659572" sldId="264"/>
            <ac:spMk id="4" creationId="{970F72C0-A431-CFF6-55E4-3FF4A6A5C643}"/>
          </ac:spMkLst>
        </pc:spChg>
        <pc:spChg chg="add mod ord">
          <ac:chgData name="Debora Ilovaca Leiro" userId="b6854b2d-4dec-44bf-a3b4-a601e99447df" providerId="ADAL" clId="{3B71CC53-A453-4A96-A515-AE0B9936FF79}" dt="2024-11-15T14:29:32.948" v="120" actId="700"/>
          <ac:spMkLst>
            <pc:docMk/>
            <pc:sldMk cId="2130659572" sldId="264"/>
            <ac:spMk id="5" creationId="{53D2A17B-014F-F256-D413-C38FAC6E61B2}"/>
          </ac:spMkLst>
        </pc:spChg>
        <pc:spChg chg="add mod ord">
          <ac:chgData name="Debora Ilovaca Leiro" userId="b6854b2d-4dec-44bf-a3b4-a601e99447df" providerId="ADAL" clId="{3B71CC53-A453-4A96-A515-AE0B9936FF79}" dt="2024-11-15T14:29:32.948" v="120" actId="700"/>
          <ac:spMkLst>
            <pc:docMk/>
            <pc:sldMk cId="2130659572" sldId="264"/>
            <ac:spMk id="6" creationId="{36E9784C-C36A-F1C9-835F-53A340CF3236}"/>
          </ac:spMkLst>
        </pc:spChg>
        <pc:spChg chg="add mod ord">
          <ac:chgData name="Debora Ilovaca Leiro" userId="b6854b2d-4dec-44bf-a3b4-a601e99447df" providerId="ADAL" clId="{3B71CC53-A453-4A96-A515-AE0B9936FF79}" dt="2024-11-15T14:29:32.948" v="120" actId="700"/>
          <ac:spMkLst>
            <pc:docMk/>
            <pc:sldMk cId="2130659572" sldId="264"/>
            <ac:spMk id="7" creationId="{56A44E76-D672-E7A0-5A9A-C4085C9FB2D7}"/>
          </ac:spMkLst>
        </pc:spChg>
      </pc:sldChg>
      <pc:sldChg chg="new del">
        <pc:chgData name="Debora Ilovaca Leiro" userId="b6854b2d-4dec-44bf-a3b4-a601e99447df" providerId="ADAL" clId="{3B71CC53-A453-4A96-A515-AE0B9936FF79}" dt="2024-11-15T14:29:15.253" v="116" actId="47"/>
        <pc:sldMkLst>
          <pc:docMk/>
          <pc:sldMk cId="3589222638" sldId="264"/>
        </pc:sldMkLst>
      </pc:sldChg>
      <pc:sldChg chg="addSp delSp modSp new del mod">
        <pc:chgData name="Debora Ilovaca Leiro" userId="b6854b2d-4dec-44bf-a3b4-a601e99447df" providerId="ADAL" clId="{3B71CC53-A453-4A96-A515-AE0B9936FF79}" dt="2024-11-15T14:35:38.179" v="251" actId="47"/>
        <pc:sldMkLst>
          <pc:docMk/>
          <pc:sldMk cId="3885446947" sldId="264"/>
        </pc:sldMkLst>
        <pc:spChg chg="del mod">
          <ac:chgData name="Debora Ilovaca Leiro" userId="b6854b2d-4dec-44bf-a3b4-a601e99447df" providerId="ADAL" clId="{3B71CC53-A453-4A96-A515-AE0B9936FF79}" dt="2024-11-15T14:33:50.239" v="205" actId="478"/>
          <ac:spMkLst>
            <pc:docMk/>
            <pc:sldMk cId="3885446947" sldId="264"/>
            <ac:spMk id="2" creationId="{6C0E36D0-4DF7-B7DB-EA9B-ACE2E62F1A88}"/>
          </ac:spMkLst>
        </pc:spChg>
        <pc:spChg chg="del">
          <ac:chgData name="Debora Ilovaca Leiro" userId="b6854b2d-4dec-44bf-a3b4-a601e99447df" providerId="ADAL" clId="{3B71CC53-A453-4A96-A515-AE0B9936FF79}" dt="2024-11-15T14:33:55.218" v="207" actId="478"/>
          <ac:spMkLst>
            <pc:docMk/>
            <pc:sldMk cId="3885446947" sldId="264"/>
            <ac:spMk id="3" creationId="{5C0E9C31-1BB4-2054-E3C7-6CC13B335B23}"/>
          </ac:spMkLst>
        </pc:spChg>
        <pc:spChg chg="add del mod">
          <ac:chgData name="Debora Ilovaca Leiro" userId="b6854b2d-4dec-44bf-a3b4-a601e99447df" providerId="ADAL" clId="{3B71CC53-A453-4A96-A515-AE0B9936FF79}" dt="2024-11-15T14:34:24.403" v="244" actId="478"/>
          <ac:spMkLst>
            <pc:docMk/>
            <pc:sldMk cId="3885446947" sldId="264"/>
            <ac:spMk id="5" creationId="{8650DD43-A21D-ACB4-196E-0A9F644C45E1}"/>
          </ac:spMkLst>
        </pc:spChg>
        <pc:spChg chg="add del mod">
          <ac:chgData name="Debora Ilovaca Leiro" userId="b6854b2d-4dec-44bf-a3b4-a601e99447df" providerId="ADAL" clId="{3B71CC53-A453-4A96-A515-AE0B9936FF79}" dt="2024-11-15T14:33:53.642" v="206" actId="478"/>
          <ac:spMkLst>
            <pc:docMk/>
            <pc:sldMk cId="3885446947" sldId="264"/>
            <ac:spMk id="7" creationId="{9AFA5E01-12DE-6C32-A687-D763871E9E58}"/>
          </ac:spMkLst>
        </pc:spChg>
        <pc:spChg chg="add mod">
          <ac:chgData name="Debora Ilovaca Leiro" userId="b6854b2d-4dec-44bf-a3b4-a601e99447df" providerId="ADAL" clId="{3B71CC53-A453-4A96-A515-AE0B9936FF79}" dt="2024-11-15T14:35:12.952" v="250" actId="404"/>
          <ac:spMkLst>
            <pc:docMk/>
            <pc:sldMk cId="3885446947" sldId="264"/>
            <ac:spMk id="8" creationId="{AD2E51C5-62F6-242F-846F-1128BF33061D}"/>
          </ac:spMkLst>
        </pc:spChg>
        <pc:spChg chg="add mod">
          <ac:chgData name="Debora Ilovaca Leiro" userId="b6854b2d-4dec-44bf-a3b4-a601e99447df" providerId="ADAL" clId="{3B71CC53-A453-4A96-A515-AE0B9936FF79}" dt="2024-11-15T14:34:53.491" v="249" actId="207"/>
          <ac:spMkLst>
            <pc:docMk/>
            <pc:sldMk cId="3885446947" sldId="264"/>
            <ac:spMk id="9" creationId="{BA1DD918-0B75-4589-2DE2-87CBD5AF25A8}"/>
          </ac:spMkLst>
        </pc:spChg>
        <pc:picChg chg="add mod">
          <ac:chgData name="Debora Ilovaca Leiro" userId="b6854b2d-4dec-44bf-a3b4-a601e99447df" providerId="ADAL" clId="{3B71CC53-A453-4A96-A515-AE0B9936FF79}" dt="2024-11-15T14:34:34.090" v="245"/>
          <ac:picMkLst>
            <pc:docMk/>
            <pc:sldMk cId="3885446947" sldId="264"/>
            <ac:picMk id="10" creationId="{01D5260A-E2C9-E349-843D-766ED36AF2DA}"/>
          </ac:picMkLst>
        </pc:picChg>
      </pc:sldChg>
      <pc:sldChg chg="modSp add mod ord setBg">
        <pc:chgData name="Debora Ilovaca Leiro" userId="b6854b2d-4dec-44bf-a3b4-a601e99447df" providerId="ADAL" clId="{3B71CC53-A453-4A96-A515-AE0B9936FF79}" dt="2024-11-15T14:37:41.593" v="274" actId="14100"/>
        <pc:sldMkLst>
          <pc:docMk/>
          <pc:sldMk cId="4052842696" sldId="264"/>
        </pc:sldMkLst>
        <pc:spChg chg="mod">
          <ac:chgData name="Debora Ilovaca Leiro" userId="b6854b2d-4dec-44bf-a3b4-a601e99447df" providerId="ADAL" clId="{3B71CC53-A453-4A96-A515-AE0B9936FF79}" dt="2024-11-15T14:36:04.485" v="255" actId="403"/>
          <ac:spMkLst>
            <pc:docMk/>
            <pc:sldMk cId="4052842696" sldId="264"/>
            <ac:spMk id="2" creationId="{D72688C5-DD5B-4699-5309-5D27E94693D9}"/>
          </ac:spMkLst>
        </pc:spChg>
        <pc:spChg chg="mod">
          <ac:chgData name="Debora Ilovaca Leiro" userId="b6854b2d-4dec-44bf-a3b4-a601e99447df" providerId="ADAL" clId="{3B71CC53-A453-4A96-A515-AE0B9936FF79}" dt="2024-11-15T14:36:19.981" v="258" actId="120"/>
          <ac:spMkLst>
            <pc:docMk/>
            <pc:sldMk cId="4052842696" sldId="264"/>
            <ac:spMk id="3" creationId="{E65F49C6-A659-FAF7-6AB1-6E4D53F2F7AD}"/>
          </ac:spMkLst>
        </pc:spChg>
        <pc:picChg chg="mod">
          <ac:chgData name="Debora Ilovaca Leiro" userId="b6854b2d-4dec-44bf-a3b4-a601e99447df" providerId="ADAL" clId="{3B71CC53-A453-4A96-A515-AE0B9936FF79}" dt="2024-11-15T14:37:41.593" v="274" actId="14100"/>
          <ac:picMkLst>
            <pc:docMk/>
            <pc:sldMk cId="4052842696" sldId="264"/>
            <ac:picMk id="6" creationId="{2453F0D9-9983-A409-2E7A-265CE44785E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0CB6C-13EB-4425-91E2-85784DD2DFCC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524B0-3F6E-4433-AD4E-AB0E96C43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39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atpension.ca/members/GROWTHplus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mailto:member@caatpension.ca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CA" sz="1800" b="1" kern="0" dirty="0" err="1">
                <a:solidFill>
                  <a:srgbClr val="005C8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GROWTHplus</a:t>
            </a:r>
            <a:r>
              <a:rPr lang="en-CA" sz="1800" b="1" kern="0" dirty="0">
                <a:solidFill>
                  <a:srgbClr val="005C8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Investment Account communication to employees</a:t>
            </a:r>
            <a:endParaRPr lang="en-US" sz="1800" b="1" kern="0" dirty="0">
              <a:solidFill>
                <a:srgbClr val="0F476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3600"/>
              </a:spcBef>
              <a:spcAft>
                <a:spcPts val="1200"/>
              </a:spcAft>
            </a:pPr>
            <a:endParaRPr lang="en-CA" sz="1800" b="1" dirty="0">
              <a:solidFill>
                <a:srgbClr val="005C84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15000"/>
              </a:lnSpc>
              <a:spcBef>
                <a:spcPts val="3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CA" sz="1800" b="1" dirty="0">
                <a:solidFill>
                  <a:srgbClr val="005C8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Purpose</a:t>
            </a:r>
            <a:r>
              <a:rPr lang="en-US" sz="1800" b="1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en-C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Let your employees know about CAAT’s </a:t>
            </a:r>
            <a:r>
              <a:rPr lang="en-CA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GROWTHplus</a:t>
            </a:r>
            <a:r>
              <a:rPr lang="en-C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Investment Account and remind them where they can find more information.</a:t>
            </a:r>
            <a:endParaRPr lang="en-US" sz="18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16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CA" sz="1800" b="1" dirty="0">
              <a:solidFill>
                <a:srgbClr val="005C84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16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CA" sz="1800" b="1" dirty="0">
                <a:solidFill>
                  <a:srgbClr val="005C8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Format: </a:t>
            </a:r>
            <a:r>
              <a:rPr lang="en-US" sz="1800" b="0" dirty="0">
                <a:solidFill>
                  <a:srgbClr val="005C8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PowerPoint Presentation</a:t>
            </a:r>
            <a:endParaRPr lang="en-US" sz="1800" b="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16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CA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16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C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Copy and paste the subject line and body text into your own presentation template and slide. 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Please include the logo provided.</a:t>
            </a:r>
            <a:endParaRPr lang="en-US" sz="18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9524B0-3F6E-4433-AD4E-AB0E96C436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86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8175" indent="-168175" fontAlgn="base">
              <a:buFont typeface="Arial" panose="020B0604020202020204" pitchFamily="34" charset="0"/>
              <a:buChar char="•"/>
            </a:pPr>
            <a:endParaRPr lang="en-US" sz="18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100" b="1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1. </a:t>
            </a:r>
            <a:r>
              <a:rPr lang="en-US" sz="1100" spc="10" dirty="0" err="1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GROWTHplus</a:t>
            </a:r>
            <a:r>
              <a:rPr lang="en-US" sz="110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 Investment Account is an optional savings account for CAAT Pension Plan members to grow their tax-sheltered savings with an organization they trust.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endParaRPr lang="en-US" sz="1100" spc="1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100" b="1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2. </a:t>
            </a:r>
            <a:r>
              <a:rPr lang="en-US" sz="110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Eligible members of the pension plan can benefit from CAAT’s investment returns</a:t>
            </a:r>
            <a:r>
              <a:rPr lang="en-CA" sz="110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 and l</a:t>
            </a:r>
            <a:r>
              <a:rPr lang="en-US" sz="110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eave the investment decisions to CAAT’s professionals.</a:t>
            </a:r>
            <a:endParaRPr lang="en-US" sz="1100" spc="1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marR="0" lvl="1" indent="-28575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100" i="1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Returns are based on CAAT’s investment performance</a:t>
            </a:r>
            <a:endParaRPr lang="en-US" sz="1100" spc="1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marR="0" lvl="1" indent="-28575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100" i="1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The Plan’s 10-year average net investment return was 9.3% as of December 31, 2023. </a:t>
            </a:r>
            <a:endParaRPr lang="en-US" sz="1100" spc="1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marR="0" lvl="1" indent="-28575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10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At CAAT, our investments team evaluates and invests in different opportunities. </a:t>
            </a:r>
          </a:p>
          <a:p>
            <a:pPr marL="742950" marR="0" lvl="1" indent="-28575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1100" spc="1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marR="0" lvl="1" indent="-28575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10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If you transfer-in funds into </a:t>
            </a:r>
            <a:r>
              <a:rPr lang="en-US" sz="1100" spc="10" dirty="0" err="1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GROWTHplus</a:t>
            </a:r>
            <a:r>
              <a:rPr lang="en-US" sz="110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, your savings will benefit from CAAT’s scale and asset mix. This mix includes private equity, infrastructure and real estate. </a:t>
            </a:r>
          </a:p>
          <a:p>
            <a:pPr marL="742950" marR="0" lvl="1" indent="-28575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1100" spc="1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100" b="1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3. </a:t>
            </a:r>
            <a:r>
              <a:rPr lang="en-US" sz="110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With </a:t>
            </a:r>
            <a:r>
              <a:rPr lang="en-US" sz="1100" spc="10" dirty="0" err="1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GROWTHplus</a:t>
            </a:r>
            <a:r>
              <a:rPr lang="en-US" sz="110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, you can grow your savings alongside the secure lifetime pension you have with CAAT.  </a:t>
            </a:r>
            <a:r>
              <a:rPr lang="en-US" sz="1100" spc="10" dirty="0" err="1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GROWTHplus</a:t>
            </a:r>
            <a:r>
              <a:rPr lang="en-US" sz="110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 complements CAAT’s existing DB pension plan designs – it does not replace them. It gives you an additional tool to achieve your financial goals in retirement.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endParaRPr lang="en-US" sz="1100" spc="1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100" b="1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4. </a:t>
            </a:r>
            <a:r>
              <a:rPr lang="en-US" sz="110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As an optional savings account for members, </a:t>
            </a:r>
            <a:r>
              <a:rPr lang="en-US" sz="1100" b="1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your employer does not contribute </a:t>
            </a:r>
            <a:r>
              <a:rPr lang="en-US" sz="110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to your </a:t>
            </a:r>
            <a:r>
              <a:rPr lang="en-US" sz="1100" spc="10" dirty="0" err="1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GROWTHplus</a:t>
            </a:r>
            <a:r>
              <a:rPr lang="en-US" sz="110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 account like they do with your CAAT defined benefit pension. 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endParaRPr lang="en-US" sz="1100" spc="1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100" b="1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5. </a:t>
            </a:r>
            <a:r>
              <a:rPr lang="en-US" sz="1100" b="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You can transfer-in funds until the end of the year you turn 70. Active, deferred and retired members of the Plan can all participate in </a:t>
            </a:r>
            <a:r>
              <a:rPr lang="en-US" sz="1100" b="0" spc="10" dirty="0" err="1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GROWTHplus</a:t>
            </a:r>
            <a:r>
              <a:rPr lang="en-US" sz="1100" b="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. This means you can continue to participate in </a:t>
            </a:r>
            <a:r>
              <a:rPr lang="en-US" sz="1100" b="0" spc="10" dirty="0" err="1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GROWTHplus</a:t>
            </a:r>
            <a:r>
              <a:rPr lang="en-US" sz="1100" b="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 and benefit from the Plan’s investment </a:t>
            </a:r>
            <a:r>
              <a:rPr lang="en-US" sz="110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returns throughout the different stages of your life. </a:t>
            </a:r>
            <a:r>
              <a:rPr lang="en-CA" sz="110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If you want to get started, you’ll need to make sure your My Pension account is set up.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endParaRPr lang="en-US" sz="1100" spc="1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en-CA" sz="1100" b="1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6. </a:t>
            </a:r>
            <a:r>
              <a:rPr lang="en-CA" sz="110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If you have questions, visit the </a:t>
            </a:r>
            <a:r>
              <a:rPr lang="en-CA" sz="1100" spc="10" dirty="0" err="1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GROWTHplus</a:t>
            </a:r>
            <a:r>
              <a:rPr lang="en-CA" sz="110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 webpage </a:t>
            </a:r>
            <a:r>
              <a:rPr lang="en-CA" sz="1100" u="sng" spc="10" dirty="0">
                <a:solidFill>
                  <a:srgbClr val="005C84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hlinkClick r:id="rId3"/>
              </a:rPr>
              <a:t>https://www.caatpension.ca/members/GROWTHplus</a:t>
            </a:r>
            <a:endParaRPr lang="en-US" sz="1100" spc="1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en-CA" sz="1100" spc="10" dirty="0"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Or contact CAAT directly at </a:t>
            </a:r>
            <a:r>
              <a:rPr lang="en-CA" sz="1100" u="sng" spc="10" dirty="0">
                <a:solidFill>
                  <a:srgbClr val="005C84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hlinkClick r:id="rId4"/>
              </a:rPr>
              <a:t>member@caatpension.ca</a:t>
            </a:r>
            <a:endParaRPr lang="en-US" sz="1100" spc="1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None/>
            </a:pPr>
            <a:endParaRPr lang="en-US" sz="18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96935">
              <a:defRPr/>
            </a:pPr>
            <a:endParaRPr lang="en-US" sz="1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0E046A-A06C-4FDD-9947-F3EF771A3836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4717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079EF4E3-8EE6-0DDC-1F05-F4971FB2CECE}"/>
              </a:ext>
            </a:extLst>
          </p:cNvPr>
          <p:cNvSpPr/>
          <p:nvPr userDrawn="1"/>
        </p:nvSpPr>
        <p:spPr>
          <a:xfrm rot="10800000">
            <a:off x="6702438" y="1218228"/>
            <a:ext cx="5489564" cy="5639772"/>
          </a:xfrm>
          <a:custGeom>
            <a:avLst/>
            <a:gdLst>
              <a:gd name="connsiteX0" fmla="*/ 0 w 5489564"/>
              <a:gd name="connsiteY0" fmla="*/ 0 h 5639772"/>
              <a:gd name="connsiteX1" fmla="*/ 5489564 w 5489564"/>
              <a:gd name="connsiteY1" fmla="*/ 0 h 5639772"/>
              <a:gd name="connsiteX2" fmla="*/ 5418014 w 5489564"/>
              <a:gd name="connsiteY2" fmla="*/ 310010 h 5639772"/>
              <a:gd name="connsiteX3" fmla="*/ 114733 w 5489564"/>
              <a:gd name="connsiteY3" fmla="*/ 5613291 h 5639772"/>
              <a:gd name="connsiteX4" fmla="*/ 0 w 5489564"/>
              <a:gd name="connsiteY4" fmla="*/ 5639772 h 5639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9564" h="5639772">
                <a:moveTo>
                  <a:pt x="0" y="0"/>
                </a:moveTo>
                <a:lnTo>
                  <a:pt x="5489564" y="0"/>
                </a:lnTo>
                <a:lnTo>
                  <a:pt x="5418014" y="310010"/>
                </a:lnTo>
                <a:cubicBezTo>
                  <a:pt x="4750646" y="2903859"/>
                  <a:pt x="2708582" y="4945924"/>
                  <a:pt x="114733" y="5613291"/>
                </a:cubicBezTo>
                <a:lnTo>
                  <a:pt x="0" y="5639772"/>
                </a:lnTo>
                <a:close/>
              </a:path>
            </a:pathLst>
          </a:custGeom>
          <a:gradFill flip="none" rotWithShape="1">
            <a:gsLst>
              <a:gs pos="0">
                <a:srgbClr val="7FC34F">
                  <a:alpha val="44000"/>
                </a:srgbClr>
              </a:gs>
              <a:gs pos="36000">
                <a:srgbClr val="8AC541">
                  <a:alpha val="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CA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F40E255-3329-1A70-F933-F0922AF7BE88}"/>
              </a:ext>
            </a:extLst>
          </p:cNvPr>
          <p:cNvSpPr/>
          <p:nvPr userDrawn="1"/>
        </p:nvSpPr>
        <p:spPr>
          <a:xfrm>
            <a:off x="0" y="0"/>
            <a:ext cx="5489564" cy="5639772"/>
          </a:xfrm>
          <a:custGeom>
            <a:avLst/>
            <a:gdLst>
              <a:gd name="connsiteX0" fmla="*/ 0 w 5489564"/>
              <a:gd name="connsiteY0" fmla="*/ 0 h 5639772"/>
              <a:gd name="connsiteX1" fmla="*/ 5489564 w 5489564"/>
              <a:gd name="connsiteY1" fmla="*/ 0 h 5639772"/>
              <a:gd name="connsiteX2" fmla="*/ 5418014 w 5489564"/>
              <a:gd name="connsiteY2" fmla="*/ 310010 h 5639772"/>
              <a:gd name="connsiteX3" fmla="*/ 114733 w 5489564"/>
              <a:gd name="connsiteY3" fmla="*/ 5613291 h 5639772"/>
              <a:gd name="connsiteX4" fmla="*/ 0 w 5489564"/>
              <a:gd name="connsiteY4" fmla="*/ 5639772 h 5639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9564" h="5639772">
                <a:moveTo>
                  <a:pt x="0" y="0"/>
                </a:moveTo>
                <a:lnTo>
                  <a:pt x="5489564" y="0"/>
                </a:lnTo>
                <a:lnTo>
                  <a:pt x="5418014" y="310010"/>
                </a:lnTo>
                <a:cubicBezTo>
                  <a:pt x="4750646" y="2903859"/>
                  <a:pt x="2708582" y="4945924"/>
                  <a:pt x="114733" y="5613291"/>
                </a:cubicBezTo>
                <a:lnTo>
                  <a:pt x="0" y="5639772"/>
                </a:lnTo>
                <a:close/>
              </a:path>
            </a:pathLst>
          </a:custGeom>
          <a:gradFill flip="none" rotWithShape="1">
            <a:gsLst>
              <a:gs pos="2000">
                <a:srgbClr val="B1DAF0"/>
              </a:gs>
              <a:gs pos="69000">
                <a:schemeClr val="accent1">
                  <a:lumMod val="5000"/>
                  <a:lumOff val="95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A60766-8903-4000-893B-56BF9335E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D9334-A22A-47F2-97DE-41D0F37C5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00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86F00-1B1A-4356-B8DC-0CF225B19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6582-76BD-4105-BD36-32B8CD61AE98}" type="slidenum">
              <a:rPr lang="en-CA" smtClean="0"/>
              <a:t>‹#›</a:t>
            </a:fld>
            <a:endParaRPr lang="en-CA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41866D8-9A4E-9849-5C9E-4235889A3C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5828180"/>
            <a:ext cx="10515600" cy="42610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add strap line</a:t>
            </a:r>
          </a:p>
        </p:txBody>
      </p:sp>
    </p:spTree>
    <p:extLst>
      <p:ext uri="{BB962C8B-B14F-4D97-AF65-F5344CB8AC3E}">
        <p14:creationId xmlns:p14="http://schemas.microsoft.com/office/powerpoint/2010/main" val="2500701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6FD0E-F0DC-BC19-211B-5A9247D41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6791A0-7C96-EF65-A4FF-D472B6CFF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DB98B-8A3C-6750-BCFB-924A5E8A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51305-9513-8C6D-8FC6-B9435B6AE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BB7DB-4DED-690F-2AB9-2564E5299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8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77513-0B62-4CA0-B83B-E194685FA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FC7E90-05D4-4F08-AE92-B67EDCF0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EC121-532B-4D16-99E9-4133F6846B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A2863-8B71-4D70-8961-246B0B2F85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3C127-7441-4ABE-A256-9BBA9745B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E7016582-76BD-4105-BD36-32B8CD61AE9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564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sz="24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3DB6F7A-2776-5FFC-2F75-4C05F93CC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1766"/>
            <a:ext cx="10515600" cy="1989903"/>
          </a:xfrm>
        </p:spPr>
        <p:txBody>
          <a:bodyPr anchor="ctr">
            <a:no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Copy the content on slide #2 into your own presentation template and style</a:t>
            </a:r>
          </a:p>
        </p:txBody>
      </p:sp>
      <p:pic>
        <p:nvPicPr>
          <p:cNvPr id="3" name="Picture 2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1B8BB0FA-402F-8E28-34DC-A4A7421E13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972250"/>
            <a:ext cx="5815584" cy="2021420"/>
          </a:xfrm>
          <a:prstGeom prst="rect">
            <a:avLst/>
          </a:prstGeom>
        </p:spPr>
      </p:pic>
      <p:sp>
        <p:nvSpPr>
          <p:cNvPr id="2" name="Title 4">
            <a:extLst>
              <a:ext uri="{FF2B5EF4-FFF2-40B4-BE49-F238E27FC236}">
                <a16:creationId xmlns:a16="http://schemas.microsoft.com/office/drawing/2014/main" id="{5BC28844-D4EE-F56A-6932-6A51F9A9B382}"/>
              </a:ext>
            </a:extLst>
          </p:cNvPr>
          <p:cNvSpPr txBox="1">
            <a:spLocks/>
          </p:cNvSpPr>
          <p:nvPr/>
        </p:nvSpPr>
        <p:spPr>
          <a:xfrm>
            <a:off x="838200" y="2910888"/>
            <a:ext cx="10515600" cy="1061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US" sz="3200" dirty="0">
                <a:cs typeface="Arial" panose="020B0604020202020204" pitchFamily="34" charset="0"/>
              </a:rPr>
              <a:t>Add this logo to your presentation:</a:t>
            </a:r>
          </a:p>
        </p:txBody>
      </p:sp>
    </p:spTree>
    <p:extLst>
      <p:ext uri="{BB962C8B-B14F-4D97-AF65-F5344CB8AC3E}">
        <p14:creationId xmlns:p14="http://schemas.microsoft.com/office/powerpoint/2010/main" val="2636126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688C5-DD5B-4699-5309-5D27E9469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 err="1"/>
              <a:t>GROWTHplus</a:t>
            </a:r>
            <a:r>
              <a:rPr lang="en-US" sz="4800" dirty="0"/>
              <a:t> Investment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F49C6-A659-FAF7-6AB1-6E4D53F2F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89114" cy="415768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latin typeface="Arial"/>
                <a:cs typeface="Arial"/>
              </a:rPr>
              <a:t>Optional savings account for eligible employees to grow your tax-sheltered savings </a:t>
            </a:r>
          </a:p>
          <a:p>
            <a:r>
              <a:rPr lang="en-US" sz="2400" dirty="0">
                <a:latin typeface="Arial"/>
                <a:cs typeface="Arial"/>
              </a:rPr>
              <a:t>Benefit from CAAT’s investment returns </a:t>
            </a:r>
          </a:p>
          <a:p>
            <a:r>
              <a:rPr lang="en-US" sz="2400" dirty="0">
                <a:latin typeface="Arial"/>
                <a:cs typeface="Arial"/>
              </a:rPr>
              <a:t>Grow your savings together with the secure lifetime pension you have with CAAT</a:t>
            </a:r>
          </a:p>
          <a:p>
            <a:r>
              <a:rPr lang="en-US" sz="2400" dirty="0">
                <a:latin typeface="Arial"/>
                <a:cs typeface="Arial"/>
              </a:rPr>
              <a:t>No additional employer contributions </a:t>
            </a:r>
          </a:p>
          <a:p>
            <a:r>
              <a:rPr lang="en-US" sz="2400" dirty="0">
                <a:latin typeface="Arial"/>
                <a:cs typeface="Arial"/>
              </a:rPr>
              <a:t>Transfer-in tax sheltered savings using My Pension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9EBAE-B5E4-CE7B-82B0-11F46590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6582-76BD-4105-BD36-32B8CD61AE98}" type="slidenum">
              <a:rPr lang="en-CA" smtClean="0"/>
              <a:t>2</a:t>
            </a:fld>
            <a:endParaRPr lang="en-CA"/>
          </a:p>
        </p:txBody>
      </p:sp>
      <p:pic>
        <p:nvPicPr>
          <p:cNvPr id="6" name="Picture 5" descr="A black and green text&#10;&#10;Description automatically generated">
            <a:extLst>
              <a:ext uri="{FF2B5EF4-FFF2-40B4-BE49-F238E27FC236}">
                <a16:creationId xmlns:a16="http://schemas.microsoft.com/office/drawing/2014/main" id="{2453F0D9-9983-A409-2E7A-265CE44785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7314" y="2629564"/>
            <a:ext cx="4568966" cy="2189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842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AAT Colours">
      <a:dk1>
        <a:sysClr val="windowText" lastClr="000000"/>
      </a:dk1>
      <a:lt1>
        <a:sysClr val="window" lastClr="FFFFFF"/>
      </a:lt1>
      <a:dk2>
        <a:srgbClr val="005C84"/>
      </a:dk2>
      <a:lt2>
        <a:srgbClr val="55A51C"/>
      </a:lt2>
      <a:accent1>
        <a:srgbClr val="0082C8"/>
      </a:accent1>
      <a:accent2>
        <a:srgbClr val="397F3D"/>
      </a:accent2>
      <a:accent3>
        <a:srgbClr val="31556C"/>
      </a:accent3>
      <a:accent4>
        <a:srgbClr val="4FAFE3"/>
      </a:accent4>
      <a:accent5>
        <a:srgbClr val="4ABC8D"/>
      </a:accent5>
      <a:accent6>
        <a:srgbClr val="62172F"/>
      </a:accent6>
      <a:hlink>
        <a:srgbClr val="0082C8"/>
      </a:hlink>
      <a:folHlink>
        <a:srgbClr val="7030A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AAT 2024 Flexible Leaf-shape Presentation Template.pptx" id="{51034E3E-7162-43EC-B511-8BAAEBB73521}" vid="{C4F7A2DC-2AE4-443C-A984-172D3BF96F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D1F3E845E50548987965C483FA50F4" ma:contentTypeVersion="42" ma:contentTypeDescription="Create a new document." ma:contentTypeScope="" ma:versionID="2d5ad08581a58864c18383620fad2b18">
  <xsd:schema xmlns:xsd="http://www.w3.org/2001/XMLSchema" xmlns:xs="http://www.w3.org/2001/XMLSchema" xmlns:p="http://schemas.microsoft.com/office/2006/metadata/properties" xmlns:ns1="http://schemas.microsoft.com/sharepoint/v3" xmlns:ns2="87fe3e9c-cc6a-4f72-8ba8-a99d53dd5ebe" xmlns:ns3="f85ca6b0-b0eb-4d59-9fe0-ba2c330a32d2" targetNamespace="http://schemas.microsoft.com/office/2006/metadata/properties" ma:root="true" ma:fieldsID="042c153b65ab0699836c395847387ed8" ns1:_="" ns2:_="" ns3:_="">
    <xsd:import namespace="http://schemas.microsoft.com/sharepoint/v3"/>
    <xsd:import namespace="87fe3e9c-cc6a-4f72-8ba8-a99d53dd5ebe"/>
    <xsd:import namespace="f85ca6b0-b0eb-4d59-9fe0-ba2c330a32d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2:SharedWithUsers" minOccurs="0"/>
                <xsd:element ref="ns2:SharedWithDetails" minOccurs="0"/>
                <xsd:element ref="ns3:Status" minOccurs="0"/>
                <xsd:element ref="ns1:PublishingStartDate" minOccurs="0"/>
                <xsd:element ref="ns1:PublishingExpirationDate" minOccurs="0"/>
                <xsd:element ref="ns3:MediaServiceDateTaken" minOccurs="0"/>
                <xsd:element ref="ns3:MediaServiceOCR" minOccurs="0"/>
                <xsd:element ref="ns3:MediaLengthInSeconds" minOccurs="0"/>
                <xsd:element ref="ns3:Responsible" minOccurs="0"/>
                <xsd:element ref="ns3:ReviewStatu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  <xsd:element ref="ns3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21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22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fe3e9c-cc6a-4f72-8ba8-a99d53dd5eb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30" nillable="true" ma:displayName="Taxonomy Catch All Column" ma:hidden="true" ma:list="{00949a0d-0f8b-4090-937a-9bb8477630b0}" ma:internalName="TaxCatchAll" ma:showField="CatchAllData" ma:web="87fe3e9c-cc6a-4f72-8ba8-a99d53dd5e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5ca6b0-b0eb-4d59-9fe0-ba2c330a32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format="Dropdown" ma:internalName="Statu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Started"/>
                    <xsd:enumeration value="SME review"/>
                    <xsd:enumeration value="Complete"/>
                    <xsd:enumeration value="Ignore"/>
                  </xsd:restriction>
                </xsd:simpleType>
              </xsd:element>
            </xsd:sequence>
          </xsd:extension>
        </xsd:complexContent>
      </xsd:complex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Responsible" ma:index="26" nillable="true" ma:displayName="Responsible" ma:format="Dropdown" ma:list="UserInfo" ma:SharePointGroup="0" ma:internalName="Responsib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viewStatus" ma:index="27" nillable="true" ma:displayName="Review Status" ma:format="Dropdown" ma:internalName="ReviewStatu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Outdated"/>
                    <xsd:enumeration value="Complete"/>
                    <xsd:enumeration value="Deployment in Process"/>
                    <xsd:enumeration value="Signed off"/>
                    <xsd:enumeration value="Draft in Review"/>
                    <xsd:enumeration value="Draft in Progress"/>
                  </xsd:restriction>
                </xsd:simpleType>
              </xsd:element>
            </xsd:sequence>
          </xsd:extension>
        </xsd:complexContent>
      </xsd:complex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3142b4c1-372a-4a2d-a364-e00c5d9df9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3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34" nillable="true" ma:displayName="Sign-off status" ma:internalName="Sign_x002d_off_x0020_status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f85ca6b0-b0eb-4d59-9fe0-ba2c330a32d2" xsi:nil="true"/>
    <Responsible xmlns="f85ca6b0-b0eb-4d59-9fe0-ba2c330a32d2">
      <UserInfo>
        <DisplayName/>
        <AccountId xsi:nil="true"/>
        <AccountType/>
      </UserInfo>
    </Responsible>
    <_Flow_SignoffStatus xmlns="f85ca6b0-b0eb-4d59-9fe0-ba2c330a32d2" xsi:nil="true"/>
    <PublishingExpirationDate xmlns="http://schemas.microsoft.com/sharepoint/v3" xsi:nil="true"/>
    <PublishingStartDate xmlns="http://schemas.microsoft.com/sharepoint/v3" xsi:nil="true"/>
    <lcf76f155ced4ddcb4097134ff3c332f xmlns="f85ca6b0-b0eb-4d59-9fe0-ba2c330a32d2">
      <Terms xmlns="http://schemas.microsoft.com/office/infopath/2007/PartnerControls"/>
    </lcf76f155ced4ddcb4097134ff3c332f>
    <ReviewStatus xmlns="f85ca6b0-b0eb-4d59-9fe0-ba2c330a32d2" xsi:nil="true"/>
    <TaxCatchAll xmlns="87fe3e9c-cc6a-4f72-8ba8-a99d53dd5ebe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42F03D-DF69-4C97-8658-E1C1827AC3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7fe3e9c-cc6a-4f72-8ba8-a99d53dd5ebe"/>
    <ds:schemaRef ds:uri="f85ca6b0-b0eb-4d59-9fe0-ba2c330a32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880A6C-0FE7-48E5-BC6C-B2706459D107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580DF02-20EE-4312-BE18-7656DAC62015}">
  <ds:schemaRefs>
    <ds:schemaRef ds:uri="http://schemas.microsoft.com/office/2006/metadata/properties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f85ca6b0-b0eb-4d59-9fe0-ba2c330a32d2"/>
    <ds:schemaRef ds:uri="http://schemas.microsoft.com/office/2006/documentManagement/types"/>
    <ds:schemaRef ds:uri="87fe3e9c-cc6a-4f72-8ba8-a99d53dd5ebe"/>
    <ds:schemaRef ds:uri="http://schemas.microsoft.com/sharepoint/v3"/>
    <ds:schemaRef ds:uri="http://www.w3.org/XML/1998/namespace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1CC6A45C-D239-416D-B2BF-3149FC93A7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3031</TotalTime>
  <Words>422</Words>
  <Application>Microsoft Office PowerPoint</Application>
  <PresentationFormat>Widescreen</PresentationFormat>
  <Paragraphs>37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Symbol</vt:lpstr>
      <vt:lpstr>Wingdings</vt:lpstr>
      <vt:lpstr>Office Theme</vt:lpstr>
      <vt:lpstr>Copy the content on slide #2 into your own presentation template and style</vt:lpstr>
      <vt:lpstr>GROWTHplus Investment Account</vt:lpstr>
    </vt:vector>
  </TitlesOfParts>
  <Company>CAAT Pension Plan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Carlene Quildon</dc:creator>
  <cp:lastModifiedBy>Debora Ilovaca Leiro</cp:lastModifiedBy>
  <cp:revision>2</cp:revision>
  <dcterms:created xsi:type="dcterms:W3CDTF">2024-10-09T20:45:19Z</dcterms:created>
  <dcterms:modified xsi:type="dcterms:W3CDTF">2024-11-15T15:17:00Z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0x010100BED1F3E845E50548987965C483FA50F4</vt:lpwstr>
  </property>
  <property fmtid="{D5CDD505-2E9C-101B-9397-08002B2CF9AE}" pid="3" name="MediaServiceImageTags">
    <vt:lpwstr/>
  </property>
</Properties>
</file>