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257" r:id="rId6"/>
    <p:sldId id="261" r:id="rId7"/>
    <p:sldId id="256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B2A48AD-DACD-FA83-B5FA-E281F9821D11}" name="Laura Scutaru" initials="LS" userId="S::lscutaru@caatpension.ca::3143a96e-fe7c-4414-8a66-22c0f1118841" providerId="AD"/>
  <p188:author id="{DCCE23B2-88B5-EA82-4983-C38492616B62}" name="Diane Smith" initials="DS" userId="S::DSmith@caatpension.ca::11842e65-5e75-4567-ba57-13aff390d388" providerId="AD"/>
  <p188:author id="{7BE514BD-4CAD-3123-A152-3905866D7024}" name="Carlene Quildon" initials="CQ" userId="S::CQuildon@caatpension.ca::65c78b42-cc02-438e-8cc6-bebdec7e104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2B1028-B623-4E0D-999F-C29406B49198}" v="1" dt="2023-10-02T15:46:32.7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120" autoAdjust="0"/>
  </p:normalViewPr>
  <p:slideViewPr>
    <p:cSldViewPr snapToGrid="0">
      <p:cViewPr varScale="1">
        <p:scale>
          <a:sx n="47" d="100"/>
          <a:sy n="47" d="100"/>
        </p:scale>
        <p:origin x="13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ora Ilovaca Leiro" userId="b6854b2d-4dec-44bf-a3b4-a601e99447df" providerId="ADAL" clId="{CE2B1028-B623-4E0D-999F-C29406B49198}"/>
    <pc:docChg chg="custSel modSld">
      <pc:chgData name="Debora Ilovaca Leiro" userId="b6854b2d-4dec-44bf-a3b4-a601e99447df" providerId="ADAL" clId="{CE2B1028-B623-4E0D-999F-C29406B49198}" dt="2023-10-02T15:51:05.386" v="207" actId="20577"/>
      <pc:docMkLst>
        <pc:docMk/>
      </pc:docMkLst>
      <pc:sldChg chg="modNotesTx">
        <pc:chgData name="Debora Ilovaca Leiro" userId="b6854b2d-4dec-44bf-a3b4-a601e99447df" providerId="ADAL" clId="{CE2B1028-B623-4E0D-999F-C29406B49198}" dt="2023-10-02T15:49:27.470" v="165" actId="20577"/>
        <pc:sldMkLst>
          <pc:docMk/>
          <pc:sldMk cId="4142748303" sldId="256"/>
        </pc:sldMkLst>
      </pc:sldChg>
      <pc:sldChg chg="addSp delSp modSp mod">
        <pc:chgData name="Debora Ilovaca Leiro" userId="b6854b2d-4dec-44bf-a3b4-a601e99447df" providerId="ADAL" clId="{CE2B1028-B623-4E0D-999F-C29406B49198}" dt="2023-10-02T15:47:14.170" v="62" actId="1035"/>
        <pc:sldMkLst>
          <pc:docMk/>
          <pc:sldMk cId="1534668114" sldId="257"/>
        </pc:sldMkLst>
        <pc:picChg chg="add mod">
          <ac:chgData name="Debora Ilovaca Leiro" userId="b6854b2d-4dec-44bf-a3b4-a601e99447df" providerId="ADAL" clId="{CE2B1028-B623-4E0D-999F-C29406B49198}" dt="2023-10-02T15:47:14.170" v="62" actId="1035"/>
          <ac:picMkLst>
            <pc:docMk/>
            <pc:sldMk cId="1534668114" sldId="257"/>
            <ac:picMk id="3" creationId="{2F04CC62-8674-1F12-6DC2-BB9C4033DE10}"/>
          </ac:picMkLst>
        </pc:picChg>
        <pc:picChg chg="del mod">
          <ac:chgData name="Debora Ilovaca Leiro" userId="b6854b2d-4dec-44bf-a3b4-a601e99447df" providerId="ADAL" clId="{CE2B1028-B623-4E0D-999F-C29406B49198}" dt="2023-10-02T15:47:05.865" v="33" actId="478"/>
          <ac:picMkLst>
            <pc:docMk/>
            <pc:sldMk cId="1534668114" sldId="257"/>
            <ac:picMk id="8" creationId="{EA67C279-9061-6694-A99B-C5B5968DC4D6}"/>
          </ac:picMkLst>
        </pc:picChg>
      </pc:sldChg>
      <pc:sldChg chg="modNotesTx">
        <pc:chgData name="Debora Ilovaca Leiro" userId="b6854b2d-4dec-44bf-a3b4-a601e99447df" providerId="ADAL" clId="{CE2B1028-B623-4E0D-999F-C29406B49198}" dt="2023-10-02T15:51:05.386" v="207" actId="20577"/>
        <pc:sldMkLst>
          <pc:docMk/>
          <pc:sldMk cId="933751150" sldId="260"/>
        </pc:sldMkLst>
      </pc:sldChg>
      <pc:sldChg chg="modSp mod modNotesTx">
        <pc:chgData name="Debora Ilovaca Leiro" userId="b6854b2d-4dec-44bf-a3b4-a601e99447df" providerId="ADAL" clId="{CE2B1028-B623-4E0D-999F-C29406B49198}" dt="2023-10-02T15:50:08.995" v="169" actId="20577"/>
        <pc:sldMkLst>
          <pc:docMk/>
          <pc:sldMk cId="229783711" sldId="261"/>
        </pc:sldMkLst>
        <pc:spChg chg="mod">
          <ac:chgData name="Debora Ilovaca Leiro" userId="b6854b2d-4dec-44bf-a3b4-a601e99447df" providerId="ADAL" clId="{CE2B1028-B623-4E0D-999F-C29406B49198}" dt="2023-10-02T15:47:23.852" v="69" actId="20577"/>
          <ac:spMkLst>
            <pc:docMk/>
            <pc:sldMk cId="229783711" sldId="261"/>
            <ac:spMk id="2" creationId="{F11CF04E-D9AA-4976-A5C3-EA543977F21F}"/>
          </ac:spMkLst>
        </pc:spChg>
        <pc:spChg chg="mod">
          <ac:chgData name="Debora Ilovaca Leiro" userId="b6854b2d-4dec-44bf-a3b4-a601e99447df" providerId="ADAL" clId="{CE2B1028-B623-4E0D-999F-C29406B49198}" dt="2023-10-02T15:47:56.045" v="95" actId="20577"/>
          <ac:spMkLst>
            <pc:docMk/>
            <pc:sldMk cId="229783711" sldId="261"/>
            <ac:spMk id="3" creationId="{205F2020-6E16-4BD7-AA35-3C602A8EB80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422B7-95DC-4902-8BB3-021B61304AE4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FDEF5-AB62-4D6D-B7B7-7D25C1EA0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2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Being a member of CAAT’s </a:t>
            </a:r>
            <a:r>
              <a:rPr lang="en-US" sz="1800" b="0" spc="1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DBprime</a:t>
            </a:r>
            <a:r>
              <a:rPr lang="en-US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means that you’ll have predictable, secure retirement income for life.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CA" sz="1800" b="0" dirty="0">
              <a:effectLst/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CA" sz="1800" b="0" dirty="0">
                <a:effectLst/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You’ll build your retirement income while you work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effectLst/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Your </a:t>
            </a:r>
            <a:r>
              <a:rPr lang="en-US" sz="1800" b="0" spc="1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DBprime</a:t>
            </a:r>
            <a:r>
              <a:rPr lang="en-US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pension is based on your contributions, your employer’s contributions, and conditional Average Industrial Wage increases. You won’t have to worry about complex investments, market volatility, or outliving your pension.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CA" sz="1800" b="0" dirty="0">
              <a:effectLst/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CA" sz="1800" b="0" dirty="0">
                <a:effectLst/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You can retire when the time is right for you</a:t>
            </a:r>
            <a:endParaRPr lang="en-US" sz="1800" b="0" dirty="0">
              <a:effectLst/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 </a:t>
            </a:r>
            <a:r>
              <a:rPr lang="en-US" sz="1800" b="0" spc="1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DBprime</a:t>
            </a:r>
            <a:r>
              <a:rPr lang="en-US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you can choose from a variety of retirement dates to meet your individual needs, including the possibility of retiring as early as age 50.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CA" sz="1800" b="0" dirty="0">
              <a:effectLst/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CA" sz="1800" b="0" dirty="0">
                <a:effectLst/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Your pension receives conditional inflation protection when you retire</a:t>
            </a:r>
            <a:endParaRPr lang="en-US" sz="1800" b="0" dirty="0">
              <a:effectLst/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This means the impact of inflation on your pension will be partially offset by conditional inflation protection, which will help your pension retain purchasing power over time. 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en-US" sz="1800" b="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If you have a spouse, CAAT offers valuable survivor benefits at no extra cost to you.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en-US" sz="1800" b="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 addition to your contributions, we will make matching contributions on your behalf.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en-US" sz="1800" b="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800" b="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Lastly, you could use funds from another previous registered retirement plan to grow your pension even more through a pension purchase.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en-US" sz="1800" b="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89A84A-CBAD-4ED1-B65E-613844892F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89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Did you know that for every $1 that goes into your contributions to </a:t>
            </a:r>
            <a:r>
              <a:rPr lang="en-US" dirty="0" err="1"/>
              <a:t>DBprime</a:t>
            </a:r>
            <a:r>
              <a:rPr lang="en-US" dirty="0"/>
              <a:t>, you’ll get an average of $5 when you retire?</a:t>
            </a:r>
          </a:p>
          <a:p>
            <a:endParaRPr lang="en-US" dirty="0"/>
          </a:p>
          <a:p>
            <a:r>
              <a:rPr lang="en-US" dirty="0"/>
              <a:t>There are a few factors that make this happen:</a:t>
            </a:r>
          </a:p>
          <a:p>
            <a:r>
              <a:rPr lang="en-US" dirty="0"/>
              <a:t>- First, your contributions are matched by us, so you contribute half of that dollar, and we contribute the other half</a:t>
            </a:r>
          </a:p>
          <a:p>
            <a:pPr marL="171450" indent="-171450">
              <a:buFontTx/>
              <a:buChar char="-"/>
            </a:pPr>
            <a:r>
              <a:rPr lang="en-US" dirty="0" err="1"/>
              <a:t>DBprime</a:t>
            </a:r>
            <a:r>
              <a:rPr lang="en-US" dirty="0"/>
              <a:t> also comes with inflation protection that helps your pension keep up with inflation and preserve your purchasing power in retirement</a:t>
            </a:r>
          </a:p>
          <a:p>
            <a:pPr marL="171450" indent="-171450">
              <a:buFontTx/>
              <a:buChar char="-"/>
            </a:pPr>
            <a:r>
              <a:rPr lang="en-US" dirty="0"/>
              <a:t>You also receive </a:t>
            </a:r>
            <a:r>
              <a:rPr lang="en-US" b="0" i="0" dirty="0">
                <a:solidFill>
                  <a:srgbClr val="212529"/>
                </a:solidFill>
                <a:effectLst/>
                <a:latin typeface="Libre Franklin" pitchFamily="2" charset="0"/>
              </a:rPr>
              <a:t>annual enhancements based on the year-over-year increase in the Average Industrial Wage (AIW) in Canada</a:t>
            </a:r>
          </a:p>
          <a:p>
            <a:pPr marL="171450" indent="-171450">
              <a:buFontTx/>
              <a:buChar char="-"/>
            </a:pPr>
            <a:endParaRPr lang="en-US" b="0" i="0" dirty="0">
              <a:solidFill>
                <a:srgbClr val="212529"/>
              </a:solidFill>
              <a:effectLst/>
              <a:latin typeface="Libre Franklin" pitchFamily="2" charset="0"/>
            </a:endParaRPr>
          </a:p>
          <a:p>
            <a:pPr marL="171450" indent="-171450">
              <a:buFontTx/>
              <a:buChar char="-"/>
            </a:pPr>
            <a:r>
              <a:rPr lang="en-US" b="0" i="0" dirty="0">
                <a:solidFill>
                  <a:srgbClr val="212529"/>
                </a:solidFill>
                <a:effectLst/>
                <a:latin typeface="Libre Franklin" pitchFamily="2" charset="0"/>
              </a:rPr>
              <a:t>Both of the above are conditional on the funded status of the plan, which currently stands at 124%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EFDEF5-AB62-4D6D-B7B7-7D25C1EA00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56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80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Unlike other plans like a defined contribution plan or RRSP, your defined benefit pension with CAAT’s </a:t>
            </a:r>
            <a:r>
              <a:rPr lang="en-US" sz="1800" spc="1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DBprime</a:t>
            </a:r>
            <a:r>
              <a:rPr lang="en-US" sz="180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comes with features members want, like secure, predictable income in retirement that is payable for life, conditional inflation protection, survivor benefits at no extra cost, and flexible early retirement options. 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en-US" sz="180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80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 addition to those, </a:t>
            </a:r>
            <a:r>
              <a:rPr lang="en-US" sz="1800" spc="1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DBprime</a:t>
            </a:r>
            <a:r>
              <a:rPr lang="en-US" sz="180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takes away the stress of making your own investment decisions – instead, these decisions are made by a team or investment professionals. Overall, a defined benefit pension makes it easier to budget for retirement. </a:t>
            </a:r>
          </a:p>
          <a:p>
            <a:pPr marL="0" marR="0">
              <a:lnSpc>
                <a:spcPts val="1400"/>
              </a:lnSpc>
              <a:spcBef>
                <a:spcPts val="600"/>
              </a:spcBef>
              <a:spcAft>
                <a:spcPts val="1200"/>
              </a:spcAft>
            </a:pPr>
            <a:endParaRPr lang="en-US" sz="1800" spc="1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89A84A-CBAD-4ED1-B65E-613844892F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14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72400-A488-796F-4E2C-5B12304A0E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C0B45-477F-EE07-B258-5A4273900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D587B-6B81-327C-D446-D85BA74D9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DD687-4609-3481-35B0-CD14000A7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15B4A-C5DF-7FF6-0675-8A9522CD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57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09413-6E0B-EAA8-90F6-9F0B99970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E21FF3-12CF-4F62-8929-80FFFAD70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90D60-7B39-4E4D-0210-D63DE6E35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F89F7-85D9-4882-82A5-1D20B85E3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10ACA-D51E-D7F3-E367-E3A3057CA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5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4CB124-42C4-97F1-F9E2-80A04FFE54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05D1D1-F5B2-A8CD-640E-75BEDA73B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6D04F-E1F6-EB5F-67D4-6D8154EC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2EFD9-A16F-E928-E5A7-2A015F6DB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0EE19-D335-FD6E-EB43-47DDF77F0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6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BEA2-C38C-3FA8-5E6A-BB6D44699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5C4A1-D4A3-3FFA-7A96-9BCE2B1A5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14872-F581-4EAC-E910-585DE906C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D7F91-2D86-6585-3A72-68F7A5698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6321E-0DB2-37E8-4B9C-583BE67C1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1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6FD0E-F0DC-BC19-211B-5A9247D41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791A0-7C96-EF65-A4FF-D472B6CFF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DB98B-8A3C-6750-BCFB-924A5E8A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51305-9513-8C6D-8FC6-B9435B6AE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BB7DB-4DED-690F-2AB9-2564E5299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5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1842A-400F-067A-69F9-F85D18D1F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72A17-3E39-06FE-743B-3F0CA3639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BAA15F-1988-8E91-05EC-26151F31F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7E925-3E84-4607-1B42-491183C7F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1B61E-0B85-8FF9-E68C-D5ACD070B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C6B82F-88AF-7501-A071-F7FF1FFED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8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A6D2C-657E-AC6A-E93B-7ED265F69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2B613-750C-3BAA-4DC5-9A24099EE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CC3D88-58C9-5E64-C13B-2398258AA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7F2EA0-38E6-A661-8085-FE7274805F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46FD7-6074-5B23-B179-ADC8719EB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7AE30C-640E-B30C-D039-AF5474C5C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876778-262D-3B64-EF84-97A86E69C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2F554E-6572-7C29-E39A-D6A7B411B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9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3F17E-4032-D945-C32F-6685B3EDF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52B25E-B71B-2047-2017-17E90934A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79A88-E4B9-FD1C-96F3-EF537976A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208CED-C7C0-9E20-DA04-8975C2365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39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5DDB1C-0B0A-87C7-981B-23176BCCD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BD5049-6391-AA25-CFB5-B8E4DF871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F0C780-970E-1627-A18D-23F536F6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6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866BE-520C-E17E-7911-2332CFF3F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C9393-2E72-6AEA-22BB-09D5DFF0E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50A78-17CB-1E9F-D4B6-4898B9B087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862FF-194F-8D87-4966-7F86AEB45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0DCD5-9D6B-B586-775D-6C6090034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99027F-E4AD-0561-1C8D-7BADCF377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3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33178-FCEA-2DCD-2154-78FDCD22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51672A-161E-4131-C385-99AE266572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BF4C9-609E-764F-67BB-687E63F4A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5D1DAC-FFAC-4799-8B9B-69B1BEFB2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073A-175B-453F-9819-0AA9B93B64C2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949FA-08A7-EE27-5666-B4951C4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AFC31-9D3A-B3AC-F181-35F59553A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7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C5DD0-CB67-DAD1-63F4-8162C1B47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3D72B-780C-F44E-C5FC-9A6C06D57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1E931-C121-6F29-7E3E-4A55D98BF7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9073A-175B-453F-9819-0AA9B93B64C2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9A33A-B6BF-F490-6851-D7B7534EC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3F2D8-1D42-742B-F1D4-126224101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1FD5E-2184-4639-A62E-66F01900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5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3DB6F7A-2776-5FFC-2F75-4C05F93CC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1766"/>
            <a:ext cx="10515600" cy="1989903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Copy this content into your own presentation template and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06DD42-3151-3C82-7296-D96D52999FCF}"/>
              </a:ext>
            </a:extLst>
          </p:cNvPr>
          <p:cNvSpPr/>
          <p:nvPr/>
        </p:nvSpPr>
        <p:spPr>
          <a:xfrm>
            <a:off x="1466502" y="4989565"/>
            <a:ext cx="4629498" cy="875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this logo to your presentation</a:t>
            </a:r>
          </a:p>
        </p:txBody>
      </p:sp>
      <p:pic>
        <p:nvPicPr>
          <p:cNvPr id="3" name="Picture 2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2F04CC62-8674-1F12-6DC2-BB9C4033DE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26" y="3169850"/>
            <a:ext cx="6878418" cy="208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66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CF04E-D9AA-4976-A5C3-EA543977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Proud to offer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DBprime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F2020-6E16-4BD7-AA35-3C602A8EB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secure lifetime defined benefit pension with valuable features: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Build retirement income while you work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Retire when the time is right for you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/>
                <a:cs typeface="Arial"/>
              </a:rPr>
              <a:t>Matched contributions by employer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Conditional inflation protection when you retire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Survivor benefits for your spouse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rial"/>
                <a:cs typeface="Arial"/>
              </a:rPr>
              <a:t>Ability to purchase additional pension if applicable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580CC5-FA27-17A4-0572-5E545F447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CAAT vs DC and RRSP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6CDB69-6805-8AD2-F679-628307B0B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03598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every $1 contributed,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get an average of $5 in retirement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How?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Employer-matched contributions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Conditional inflation protection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AIW enhancements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A1FEE6-6770-9958-AB8A-1FAEDE692A4F}"/>
              </a:ext>
            </a:extLst>
          </p:cNvPr>
          <p:cNvSpPr txBox="1"/>
          <p:nvPr/>
        </p:nvSpPr>
        <p:spPr>
          <a:xfrm>
            <a:off x="838200" y="6311900"/>
            <a:ext cx="1061129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>
                <a:latin typeface="Arial"/>
                <a:cs typeface="Arial"/>
              </a:rPr>
              <a:t>*Source: The Value of a Good Pension study, prepared by the Healthcare of Ontario Pension Plan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8B9B88F-B2DA-6937-33DC-A6CCF03E62E0}"/>
              </a:ext>
            </a:extLst>
          </p:cNvPr>
          <p:cNvGrpSpPr>
            <a:grpSpLocks noChangeAspect="1"/>
          </p:cNvGrpSpPr>
          <p:nvPr/>
        </p:nvGrpSpPr>
        <p:grpSpPr>
          <a:xfrm>
            <a:off x="6704039" y="2264291"/>
            <a:ext cx="4745760" cy="2906423"/>
            <a:chOff x="6599264" y="2362544"/>
            <a:chExt cx="4183999" cy="2499025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B3E9297-E4B3-10AD-0E5C-EEB99078A727}"/>
                </a:ext>
              </a:extLst>
            </p:cNvPr>
            <p:cNvSpPr/>
            <p:nvPr/>
          </p:nvSpPr>
          <p:spPr>
            <a:xfrm>
              <a:off x="9516484" y="3139645"/>
              <a:ext cx="1266779" cy="262929"/>
            </a:xfrm>
            <a:custGeom>
              <a:avLst/>
              <a:gdLst>
                <a:gd name="connsiteX0" fmla="*/ 35531 w 1266779"/>
                <a:gd name="connsiteY0" fmla="*/ 0 h 262929"/>
                <a:gd name="connsiteX1" fmla="*/ 46428 w 1266779"/>
                <a:gd name="connsiteY1" fmla="*/ 1929 h 262929"/>
                <a:gd name="connsiteX2" fmla="*/ 55964 w 1266779"/>
                <a:gd name="connsiteY2" fmla="*/ 6922 h 262929"/>
                <a:gd name="connsiteX3" fmla="*/ 62888 w 1266779"/>
                <a:gd name="connsiteY3" fmla="*/ 14298 h 262929"/>
                <a:gd name="connsiteX4" fmla="*/ 66293 w 1266779"/>
                <a:gd name="connsiteY4" fmla="*/ 23263 h 262929"/>
                <a:gd name="connsiteX5" fmla="*/ 66293 w 1266779"/>
                <a:gd name="connsiteY5" fmla="*/ 24625 h 262929"/>
                <a:gd name="connsiteX6" fmla="*/ 65499 w 1266779"/>
                <a:gd name="connsiteY6" fmla="*/ 24965 h 262929"/>
                <a:gd name="connsiteX7" fmla="*/ 56985 w 1266779"/>
                <a:gd name="connsiteY7" fmla="*/ 25646 h 262929"/>
                <a:gd name="connsiteX8" fmla="*/ 56190 w 1266779"/>
                <a:gd name="connsiteY8" fmla="*/ 25419 h 262929"/>
                <a:gd name="connsiteX9" fmla="*/ 55850 w 1266779"/>
                <a:gd name="connsiteY9" fmla="*/ 24511 h 262929"/>
                <a:gd name="connsiteX10" fmla="*/ 48925 w 1266779"/>
                <a:gd name="connsiteY10" fmla="*/ 12823 h 262929"/>
                <a:gd name="connsiteX11" fmla="*/ 35871 w 1266779"/>
                <a:gd name="connsiteY11" fmla="*/ 8284 h 262929"/>
                <a:gd name="connsiteX12" fmla="*/ 17708 w 1266779"/>
                <a:gd name="connsiteY12" fmla="*/ 17022 h 262929"/>
                <a:gd name="connsiteX13" fmla="*/ 11352 w 1266779"/>
                <a:gd name="connsiteY13" fmla="*/ 43349 h 262929"/>
                <a:gd name="connsiteX14" fmla="*/ 17595 w 1266779"/>
                <a:gd name="connsiteY14" fmla="*/ 69108 h 262929"/>
                <a:gd name="connsiteX15" fmla="*/ 36439 w 1266779"/>
                <a:gd name="connsiteY15" fmla="*/ 77846 h 262929"/>
                <a:gd name="connsiteX16" fmla="*/ 49834 w 1266779"/>
                <a:gd name="connsiteY16" fmla="*/ 73988 h 262929"/>
                <a:gd name="connsiteX17" fmla="*/ 58574 w 1266779"/>
                <a:gd name="connsiteY17" fmla="*/ 61619 h 262929"/>
                <a:gd name="connsiteX18" fmla="*/ 59936 w 1266779"/>
                <a:gd name="connsiteY18" fmla="*/ 61165 h 262929"/>
                <a:gd name="connsiteX19" fmla="*/ 66634 w 1266779"/>
                <a:gd name="connsiteY19" fmla="*/ 62754 h 262929"/>
                <a:gd name="connsiteX20" fmla="*/ 67202 w 1266779"/>
                <a:gd name="connsiteY20" fmla="*/ 63208 h 262929"/>
                <a:gd name="connsiteX21" fmla="*/ 67202 w 1266779"/>
                <a:gd name="connsiteY21" fmla="*/ 64342 h 262929"/>
                <a:gd name="connsiteX22" fmla="*/ 64364 w 1266779"/>
                <a:gd name="connsiteY22" fmla="*/ 70811 h 262929"/>
                <a:gd name="connsiteX23" fmla="*/ 59823 w 1266779"/>
                <a:gd name="connsiteY23" fmla="*/ 76825 h 262929"/>
                <a:gd name="connsiteX24" fmla="*/ 53466 w 1266779"/>
                <a:gd name="connsiteY24" fmla="*/ 81818 h 262929"/>
                <a:gd name="connsiteX25" fmla="*/ 45406 w 1266779"/>
                <a:gd name="connsiteY25" fmla="*/ 85222 h 262929"/>
                <a:gd name="connsiteX26" fmla="*/ 35985 w 1266779"/>
                <a:gd name="connsiteY26" fmla="*/ 86471 h 262929"/>
                <a:gd name="connsiteX27" fmla="*/ 16574 w 1266779"/>
                <a:gd name="connsiteY27" fmla="*/ 81251 h 262929"/>
                <a:gd name="connsiteX28" fmla="*/ 4200 w 1266779"/>
                <a:gd name="connsiteY28" fmla="*/ 66271 h 262929"/>
                <a:gd name="connsiteX29" fmla="*/ 0 w 1266779"/>
                <a:gd name="connsiteY29" fmla="*/ 43122 h 262929"/>
                <a:gd name="connsiteX30" fmla="*/ 4200 w 1266779"/>
                <a:gd name="connsiteY30" fmla="*/ 20086 h 262929"/>
                <a:gd name="connsiteX31" fmla="*/ 16460 w 1266779"/>
                <a:gd name="connsiteY31" fmla="*/ 5220 h 262929"/>
                <a:gd name="connsiteX32" fmla="*/ 35531 w 1266779"/>
                <a:gd name="connsiteY32" fmla="*/ 0 h 262929"/>
                <a:gd name="connsiteX33" fmla="*/ 116240 w 1266779"/>
                <a:gd name="connsiteY33" fmla="*/ 78073 h 262929"/>
                <a:gd name="connsiteX34" fmla="*/ 107046 w 1266779"/>
                <a:gd name="connsiteY34" fmla="*/ 84315 h 262929"/>
                <a:gd name="connsiteX35" fmla="*/ 96035 w 1266779"/>
                <a:gd name="connsiteY35" fmla="*/ 86471 h 262929"/>
                <a:gd name="connsiteX36" fmla="*/ 82072 w 1266779"/>
                <a:gd name="connsiteY36" fmla="*/ 81931 h 262929"/>
                <a:gd name="connsiteX37" fmla="*/ 77077 w 1266779"/>
                <a:gd name="connsiteY37" fmla="*/ 70016 h 262929"/>
                <a:gd name="connsiteX38" fmla="*/ 80483 w 1266779"/>
                <a:gd name="connsiteY38" fmla="*/ 59690 h 262929"/>
                <a:gd name="connsiteX39" fmla="*/ 90586 w 1266779"/>
                <a:gd name="connsiteY39" fmla="*/ 52767 h 262929"/>
                <a:gd name="connsiteX40" fmla="*/ 107046 w 1266779"/>
                <a:gd name="connsiteY40" fmla="*/ 49590 h 262929"/>
                <a:gd name="connsiteX41" fmla="*/ 115900 w 1266779"/>
                <a:gd name="connsiteY41" fmla="*/ 48909 h 262929"/>
                <a:gd name="connsiteX42" fmla="*/ 117148 w 1266779"/>
                <a:gd name="connsiteY42" fmla="*/ 48455 h 262929"/>
                <a:gd name="connsiteX43" fmla="*/ 117716 w 1266779"/>
                <a:gd name="connsiteY43" fmla="*/ 47207 h 262929"/>
                <a:gd name="connsiteX44" fmla="*/ 117716 w 1266779"/>
                <a:gd name="connsiteY44" fmla="*/ 44143 h 262929"/>
                <a:gd name="connsiteX45" fmla="*/ 113856 w 1266779"/>
                <a:gd name="connsiteY45" fmla="*/ 34497 h 262929"/>
                <a:gd name="connsiteX46" fmla="*/ 103640 w 1266779"/>
                <a:gd name="connsiteY46" fmla="*/ 30866 h 262929"/>
                <a:gd name="connsiteX47" fmla="*/ 94559 w 1266779"/>
                <a:gd name="connsiteY47" fmla="*/ 33136 h 262929"/>
                <a:gd name="connsiteX48" fmla="*/ 87407 w 1266779"/>
                <a:gd name="connsiteY48" fmla="*/ 39944 h 262929"/>
                <a:gd name="connsiteX49" fmla="*/ 86613 w 1266779"/>
                <a:gd name="connsiteY49" fmla="*/ 40739 h 262929"/>
                <a:gd name="connsiteX50" fmla="*/ 85705 w 1266779"/>
                <a:gd name="connsiteY50" fmla="*/ 40625 h 262929"/>
                <a:gd name="connsiteX51" fmla="*/ 79575 w 1266779"/>
                <a:gd name="connsiteY51" fmla="*/ 38583 h 262929"/>
                <a:gd name="connsiteX52" fmla="*/ 79007 w 1266779"/>
                <a:gd name="connsiteY52" fmla="*/ 38015 h 262929"/>
                <a:gd name="connsiteX53" fmla="*/ 79348 w 1266779"/>
                <a:gd name="connsiteY53" fmla="*/ 36767 h 262929"/>
                <a:gd name="connsiteX54" fmla="*/ 88883 w 1266779"/>
                <a:gd name="connsiteY54" fmla="*/ 27462 h 262929"/>
                <a:gd name="connsiteX55" fmla="*/ 104094 w 1266779"/>
                <a:gd name="connsiteY55" fmla="*/ 24057 h 262929"/>
                <a:gd name="connsiteX56" fmla="*/ 116694 w 1266779"/>
                <a:gd name="connsiteY56" fmla="*/ 26440 h 262929"/>
                <a:gd name="connsiteX57" fmla="*/ 124300 w 1266779"/>
                <a:gd name="connsiteY57" fmla="*/ 33136 h 262929"/>
                <a:gd name="connsiteX58" fmla="*/ 126911 w 1266779"/>
                <a:gd name="connsiteY58" fmla="*/ 43462 h 262929"/>
                <a:gd name="connsiteX59" fmla="*/ 126911 w 1266779"/>
                <a:gd name="connsiteY59" fmla="*/ 83634 h 262929"/>
                <a:gd name="connsiteX60" fmla="*/ 126570 w 1266779"/>
                <a:gd name="connsiteY60" fmla="*/ 84995 h 262929"/>
                <a:gd name="connsiteX61" fmla="*/ 125435 w 1266779"/>
                <a:gd name="connsiteY61" fmla="*/ 85336 h 262929"/>
                <a:gd name="connsiteX62" fmla="*/ 119646 w 1266779"/>
                <a:gd name="connsiteY62" fmla="*/ 85336 h 262929"/>
                <a:gd name="connsiteX63" fmla="*/ 118511 w 1266779"/>
                <a:gd name="connsiteY63" fmla="*/ 84882 h 262929"/>
                <a:gd name="connsiteX64" fmla="*/ 118057 w 1266779"/>
                <a:gd name="connsiteY64" fmla="*/ 83520 h 262929"/>
                <a:gd name="connsiteX65" fmla="*/ 117943 w 1266779"/>
                <a:gd name="connsiteY65" fmla="*/ 78300 h 262929"/>
                <a:gd name="connsiteX66" fmla="*/ 116240 w 1266779"/>
                <a:gd name="connsiteY66" fmla="*/ 78073 h 262929"/>
                <a:gd name="connsiteX67" fmla="*/ 117716 w 1266779"/>
                <a:gd name="connsiteY67" fmla="*/ 56512 h 262929"/>
                <a:gd name="connsiteX68" fmla="*/ 116127 w 1266779"/>
                <a:gd name="connsiteY68" fmla="*/ 54697 h 262929"/>
                <a:gd name="connsiteX69" fmla="*/ 108635 w 1266779"/>
                <a:gd name="connsiteY69" fmla="*/ 55378 h 262929"/>
                <a:gd name="connsiteX70" fmla="*/ 99326 w 1266779"/>
                <a:gd name="connsiteY70" fmla="*/ 56739 h 262929"/>
                <a:gd name="connsiteX71" fmla="*/ 92402 w 1266779"/>
                <a:gd name="connsiteY71" fmla="*/ 59463 h 262929"/>
                <a:gd name="connsiteX72" fmla="*/ 88088 w 1266779"/>
                <a:gd name="connsiteY72" fmla="*/ 63548 h 262929"/>
                <a:gd name="connsiteX73" fmla="*/ 86613 w 1266779"/>
                <a:gd name="connsiteY73" fmla="*/ 68882 h 262929"/>
                <a:gd name="connsiteX74" fmla="*/ 90018 w 1266779"/>
                <a:gd name="connsiteY74" fmla="*/ 76711 h 262929"/>
                <a:gd name="connsiteX75" fmla="*/ 99440 w 1266779"/>
                <a:gd name="connsiteY75" fmla="*/ 79435 h 262929"/>
                <a:gd name="connsiteX76" fmla="*/ 106364 w 1266779"/>
                <a:gd name="connsiteY76" fmla="*/ 78187 h 262929"/>
                <a:gd name="connsiteX77" fmla="*/ 112267 w 1266779"/>
                <a:gd name="connsiteY77" fmla="*/ 74782 h 262929"/>
                <a:gd name="connsiteX78" fmla="*/ 116240 w 1266779"/>
                <a:gd name="connsiteY78" fmla="*/ 70357 h 262929"/>
                <a:gd name="connsiteX79" fmla="*/ 117716 w 1266779"/>
                <a:gd name="connsiteY79" fmla="*/ 65931 h 262929"/>
                <a:gd name="connsiteX80" fmla="*/ 117716 w 1266779"/>
                <a:gd name="connsiteY80" fmla="*/ 56512 h 262929"/>
                <a:gd name="connsiteX81" fmla="*/ 145414 w 1266779"/>
                <a:gd name="connsiteY81" fmla="*/ 85336 h 262929"/>
                <a:gd name="connsiteX82" fmla="*/ 143825 w 1266779"/>
                <a:gd name="connsiteY82" fmla="*/ 83861 h 262929"/>
                <a:gd name="connsiteX83" fmla="*/ 143825 w 1266779"/>
                <a:gd name="connsiteY83" fmla="*/ 26667 h 262929"/>
                <a:gd name="connsiteX84" fmla="*/ 145073 w 1266779"/>
                <a:gd name="connsiteY84" fmla="*/ 25192 h 262929"/>
                <a:gd name="connsiteX85" fmla="*/ 151884 w 1266779"/>
                <a:gd name="connsiteY85" fmla="*/ 25192 h 262929"/>
                <a:gd name="connsiteX86" fmla="*/ 153133 w 1266779"/>
                <a:gd name="connsiteY86" fmla="*/ 26440 h 262929"/>
                <a:gd name="connsiteX87" fmla="*/ 153133 w 1266779"/>
                <a:gd name="connsiteY87" fmla="*/ 33022 h 262929"/>
                <a:gd name="connsiteX88" fmla="*/ 153360 w 1266779"/>
                <a:gd name="connsiteY88" fmla="*/ 33703 h 262929"/>
                <a:gd name="connsiteX89" fmla="*/ 154155 w 1266779"/>
                <a:gd name="connsiteY89" fmla="*/ 33363 h 262929"/>
                <a:gd name="connsiteX90" fmla="*/ 161079 w 1266779"/>
                <a:gd name="connsiteY90" fmla="*/ 28370 h 262929"/>
                <a:gd name="connsiteX91" fmla="*/ 167776 w 1266779"/>
                <a:gd name="connsiteY91" fmla="*/ 25192 h 262929"/>
                <a:gd name="connsiteX92" fmla="*/ 175042 w 1266779"/>
                <a:gd name="connsiteY92" fmla="*/ 24057 h 262929"/>
                <a:gd name="connsiteX93" fmla="*/ 188550 w 1266779"/>
                <a:gd name="connsiteY93" fmla="*/ 28823 h 262929"/>
                <a:gd name="connsiteX94" fmla="*/ 193317 w 1266779"/>
                <a:gd name="connsiteY94" fmla="*/ 41193 h 262929"/>
                <a:gd name="connsiteX95" fmla="*/ 193317 w 1266779"/>
                <a:gd name="connsiteY95" fmla="*/ 83520 h 262929"/>
                <a:gd name="connsiteX96" fmla="*/ 191615 w 1266779"/>
                <a:gd name="connsiteY96" fmla="*/ 85336 h 262929"/>
                <a:gd name="connsiteX97" fmla="*/ 185258 w 1266779"/>
                <a:gd name="connsiteY97" fmla="*/ 85336 h 262929"/>
                <a:gd name="connsiteX98" fmla="*/ 184123 w 1266779"/>
                <a:gd name="connsiteY98" fmla="*/ 84995 h 262929"/>
                <a:gd name="connsiteX99" fmla="*/ 183782 w 1266779"/>
                <a:gd name="connsiteY99" fmla="*/ 83861 h 262929"/>
                <a:gd name="connsiteX100" fmla="*/ 183782 w 1266779"/>
                <a:gd name="connsiteY100" fmla="*/ 43349 h 262929"/>
                <a:gd name="connsiteX101" fmla="*/ 180944 w 1266779"/>
                <a:gd name="connsiteY101" fmla="*/ 34724 h 262929"/>
                <a:gd name="connsiteX102" fmla="*/ 171977 w 1266779"/>
                <a:gd name="connsiteY102" fmla="*/ 31547 h 262929"/>
                <a:gd name="connsiteX103" fmla="*/ 165733 w 1266779"/>
                <a:gd name="connsiteY103" fmla="*/ 32682 h 262929"/>
                <a:gd name="connsiteX104" fmla="*/ 159944 w 1266779"/>
                <a:gd name="connsiteY104" fmla="*/ 35746 h 262929"/>
                <a:gd name="connsiteX105" fmla="*/ 153360 w 1266779"/>
                <a:gd name="connsiteY105" fmla="*/ 40739 h 262929"/>
                <a:gd name="connsiteX106" fmla="*/ 153360 w 1266779"/>
                <a:gd name="connsiteY106" fmla="*/ 83634 h 262929"/>
                <a:gd name="connsiteX107" fmla="*/ 151657 w 1266779"/>
                <a:gd name="connsiteY107" fmla="*/ 85336 h 262929"/>
                <a:gd name="connsiteX108" fmla="*/ 145414 w 1266779"/>
                <a:gd name="connsiteY108" fmla="*/ 85336 h 262929"/>
                <a:gd name="connsiteX109" fmla="*/ 244740 w 1266779"/>
                <a:gd name="connsiteY109" fmla="*/ 78073 h 262929"/>
                <a:gd name="connsiteX110" fmla="*/ 235545 w 1266779"/>
                <a:gd name="connsiteY110" fmla="*/ 84315 h 262929"/>
                <a:gd name="connsiteX111" fmla="*/ 224534 w 1266779"/>
                <a:gd name="connsiteY111" fmla="*/ 86471 h 262929"/>
                <a:gd name="connsiteX112" fmla="*/ 210572 w 1266779"/>
                <a:gd name="connsiteY112" fmla="*/ 81931 h 262929"/>
                <a:gd name="connsiteX113" fmla="*/ 205577 w 1266779"/>
                <a:gd name="connsiteY113" fmla="*/ 70016 h 262929"/>
                <a:gd name="connsiteX114" fmla="*/ 208983 w 1266779"/>
                <a:gd name="connsiteY114" fmla="*/ 59690 h 262929"/>
                <a:gd name="connsiteX115" fmla="*/ 219086 w 1266779"/>
                <a:gd name="connsiteY115" fmla="*/ 52767 h 262929"/>
                <a:gd name="connsiteX116" fmla="*/ 235545 w 1266779"/>
                <a:gd name="connsiteY116" fmla="*/ 49590 h 262929"/>
                <a:gd name="connsiteX117" fmla="*/ 244400 w 1266779"/>
                <a:gd name="connsiteY117" fmla="*/ 48909 h 262929"/>
                <a:gd name="connsiteX118" fmla="*/ 245648 w 1266779"/>
                <a:gd name="connsiteY118" fmla="*/ 48455 h 262929"/>
                <a:gd name="connsiteX119" fmla="*/ 246216 w 1266779"/>
                <a:gd name="connsiteY119" fmla="*/ 47207 h 262929"/>
                <a:gd name="connsiteX120" fmla="*/ 246216 w 1266779"/>
                <a:gd name="connsiteY120" fmla="*/ 44143 h 262929"/>
                <a:gd name="connsiteX121" fmla="*/ 242356 w 1266779"/>
                <a:gd name="connsiteY121" fmla="*/ 34497 h 262929"/>
                <a:gd name="connsiteX122" fmla="*/ 232140 w 1266779"/>
                <a:gd name="connsiteY122" fmla="*/ 30866 h 262929"/>
                <a:gd name="connsiteX123" fmla="*/ 223059 w 1266779"/>
                <a:gd name="connsiteY123" fmla="*/ 33136 h 262929"/>
                <a:gd name="connsiteX124" fmla="*/ 215907 w 1266779"/>
                <a:gd name="connsiteY124" fmla="*/ 39944 h 262929"/>
                <a:gd name="connsiteX125" fmla="*/ 215113 w 1266779"/>
                <a:gd name="connsiteY125" fmla="*/ 40739 h 262929"/>
                <a:gd name="connsiteX126" fmla="*/ 214204 w 1266779"/>
                <a:gd name="connsiteY126" fmla="*/ 40625 h 262929"/>
                <a:gd name="connsiteX127" fmla="*/ 208075 w 1266779"/>
                <a:gd name="connsiteY127" fmla="*/ 38583 h 262929"/>
                <a:gd name="connsiteX128" fmla="*/ 207507 w 1266779"/>
                <a:gd name="connsiteY128" fmla="*/ 38015 h 262929"/>
                <a:gd name="connsiteX129" fmla="*/ 207847 w 1266779"/>
                <a:gd name="connsiteY129" fmla="*/ 36767 h 262929"/>
                <a:gd name="connsiteX130" fmla="*/ 217383 w 1266779"/>
                <a:gd name="connsiteY130" fmla="*/ 27462 h 262929"/>
                <a:gd name="connsiteX131" fmla="*/ 232594 w 1266779"/>
                <a:gd name="connsiteY131" fmla="*/ 24057 h 262929"/>
                <a:gd name="connsiteX132" fmla="*/ 245194 w 1266779"/>
                <a:gd name="connsiteY132" fmla="*/ 26440 h 262929"/>
                <a:gd name="connsiteX133" fmla="*/ 252800 w 1266779"/>
                <a:gd name="connsiteY133" fmla="*/ 33136 h 262929"/>
                <a:gd name="connsiteX134" fmla="*/ 255411 w 1266779"/>
                <a:gd name="connsiteY134" fmla="*/ 43462 h 262929"/>
                <a:gd name="connsiteX135" fmla="*/ 255411 w 1266779"/>
                <a:gd name="connsiteY135" fmla="*/ 83634 h 262929"/>
                <a:gd name="connsiteX136" fmla="*/ 255070 w 1266779"/>
                <a:gd name="connsiteY136" fmla="*/ 84995 h 262929"/>
                <a:gd name="connsiteX137" fmla="*/ 253935 w 1266779"/>
                <a:gd name="connsiteY137" fmla="*/ 85336 h 262929"/>
                <a:gd name="connsiteX138" fmla="*/ 248146 w 1266779"/>
                <a:gd name="connsiteY138" fmla="*/ 85336 h 262929"/>
                <a:gd name="connsiteX139" fmla="*/ 247011 w 1266779"/>
                <a:gd name="connsiteY139" fmla="*/ 84882 h 262929"/>
                <a:gd name="connsiteX140" fmla="*/ 246556 w 1266779"/>
                <a:gd name="connsiteY140" fmla="*/ 83520 h 262929"/>
                <a:gd name="connsiteX141" fmla="*/ 246443 w 1266779"/>
                <a:gd name="connsiteY141" fmla="*/ 78300 h 262929"/>
                <a:gd name="connsiteX142" fmla="*/ 244740 w 1266779"/>
                <a:gd name="connsiteY142" fmla="*/ 78073 h 262929"/>
                <a:gd name="connsiteX143" fmla="*/ 246216 w 1266779"/>
                <a:gd name="connsiteY143" fmla="*/ 56512 h 262929"/>
                <a:gd name="connsiteX144" fmla="*/ 244627 w 1266779"/>
                <a:gd name="connsiteY144" fmla="*/ 54697 h 262929"/>
                <a:gd name="connsiteX145" fmla="*/ 237135 w 1266779"/>
                <a:gd name="connsiteY145" fmla="*/ 55378 h 262929"/>
                <a:gd name="connsiteX146" fmla="*/ 227826 w 1266779"/>
                <a:gd name="connsiteY146" fmla="*/ 56739 h 262929"/>
                <a:gd name="connsiteX147" fmla="*/ 220902 w 1266779"/>
                <a:gd name="connsiteY147" fmla="*/ 59463 h 262929"/>
                <a:gd name="connsiteX148" fmla="*/ 216588 w 1266779"/>
                <a:gd name="connsiteY148" fmla="*/ 63548 h 262929"/>
                <a:gd name="connsiteX149" fmla="*/ 215113 w 1266779"/>
                <a:gd name="connsiteY149" fmla="*/ 68882 h 262929"/>
                <a:gd name="connsiteX150" fmla="*/ 218518 w 1266779"/>
                <a:gd name="connsiteY150" fmla="*/ 76711 h 262929"/>
                <a:gd name="connsiteX151" fmla="*/ 227940 w 1266779"/>
                <a:gd name="connsiteY151" fmla="*/ 79435 h 262929"/>
                <a:gd name="connsiteX152" fmla="*/ 234864 w 1266779"/>
                <a:gd name="connsiteY152" fmla="*/ 78187 h 262929"/>
                <a:gd name="connsiteX153" fmla="*/ 240767 w 1266779"/>
                <a:gd name="connsiteY153" fmla="*/ 74782 h 262929"/>
                <a:gd name="connsiteX154" fmla="*/ 244740 w 1266779"/>
                <a:gd name="connsiteY154" fmla="*/ 70357 h 262929"/>
                <a:gd name="connsiteX155" fmla="*/ 246216 w 1266779"/>
                <a:gd name="connsiteY155" fmla="*/ 65931 h 262929"/>
                <a:gd name="connsiteX156" fmla="*/ 246216 w 1266779"/>
                <a:gd name="connsiteY156" fmla="*/ 56512 h 262929"/>
                <a:gd name="connsiteX157" fmla="*/ 315120 w 1266779"/>
                <a:gd name="connsiteY157" fmla="*/ 85336 h 262929"/>
                <a:gd name="connsiteX158" fmla="*/ 313872 w 1266779"/>
                <a:gd name="connsiteY158" fmla="*/ 84995 h 262929"/>
                <a:gd name="connsiteX159" fmla="*/ 313531 w 1266779"/>
                <a:gd name="connsiteY159" fmla="*/ 83747 h 262929"/>
                <a:gd name="connsiteX160" fmla="*/ 313531 w 1266779"/>
                <a:gd name="connsiteY160" fmla="*/ 78981 h 262929"/>
                <a:gd name="connsiteX161" fmla="*/ 313077 w 1266779"/>
                <a:gd name="connsiteY161" fmla="*/ 77960 h 262929"/>
                <a:gd name="connsiteX162" fmla="*/ 312055 w 1266779"/>
                <a:gd name="connsiteY162" fmla="*/ 78527 h 262929"/>
                <a:gd name="connsiteX163" fmla="*/ 308423 w 1266779"/>
                <a:gd name="connsiteY163" fmla="*/ 81591 h 262929"/>
                <a:gd name="connsiteX164" fmla="*/ 302633 w 1266779"/>
                <a:gd name="connsiteY164" fmla="*/ 84995 h 262929"/>
                <a:gd name="connsiteX165" fmla="*/ 294233 w 1266779"/>
                <a:gd name="connsiteY165" fmla="*/ 86471 h 262929"/>
                <a:gd name="connsiteX166" fmla="*/ 281406 w 1266779"/>
                <a:gd name="connsiteY166" fmla="*/ 83066 h 262929"/>
                <a:gd name="connsiteX167" fmla="*/ 272325 w 1266779"/>
                <a:gd name="connsiteY167" fmla="*/ 72967 h 262929"/>
                <a:gd name="connsiteX168" fmla="*/ 269033 w 1266779"/>
                <a:gd name="connsiteY168" fmla="*/ 56172 h 262929"/>
                <a:gd name="connsiteX169" fmla="*/ 272325 w 1266779"/>
                <a:gd name="connsiteY169" fmla="*/ 39377 h 262929"/>
                <a:gd name="connsiteX170" fmla="*/ 281746 w 1266779"/>
                <a:gd name="connsiteY170" fmla="*/ 28143 h 262929"/>
                <a:gd name="connsiteX171" fmla="*/ 295595 w 1266779"/>
                <a:gd name="connsiteY171" fmla="*/ 24057 h 262929"/>
                <a:gd name="connsiteX172" fmla="*/ 304904 w 1266779"/>
                <a:gd name="connsiteY172" fmla="*/ 25873 h 262929"/>
                <a:gd name="connsiteX173" fmla="*/ 311487 w 1266779"/>
                <a:gd name="connsiteY173" fmla="*/ 30072 h 262929"/>
                <a:gd name="connsiteX174" fmla="*/ 312850 w 1266779"/>
                <a:gd name="connsiteY174" fmla="*/ 30753 h 262929"/>
                <a:gd name="connsiteX175" fmla="*/ 313304 w 1266779"/>
                <a:gd name="connsiteY175" fmla="*/ 29277 h 262929"/>
                <a:gd name="connsiteX176" fmla="*/ 313304 w 1266779"/>
                <a:gd name="connsiteY176" fmla="*/ 2610 h 262929"/>
                <a:gd name="connsiteX177" fmla="*/ 314553 w 1266779"/>
                <a:gd name="connsiteY177" fmla="*/ 1135 h 262929"/>
                <a:gd name="connsiteX178" fmla="*/ 321477 w 1266779"/>
                <a:gd name="connsiteY178" fmla="*/ 1135 h 262929"/>
                <a:gd name="connsiteX179" fmla="*/ 322726 w 1266779"/>
                <a:gd name="connsiteY179" fmla="*/ 2610 h 262929"/>
                <a:gd name="connsiteX180" fmla="*/ 322726 w 1266779"/>
                <a:gd name="connsiteY180" fmla="*/ 83520 h 262929"/>
                <a:gd name="connsiteX181" fmla="*/ 322385 w 1266779"/>
                <a:gd name="connsiteY181" fmla="*/ 84995 h 262929"/>
                <a:gd name="connsiteX182" fmla="*/ 320909 w 1266779"/>
                <a:gd name="connsiteY182" fmla="*/ 85336 h 262929"/>
                <a:gd name="connsiteX183" fmla="*/ 315120 w 1266779"/>
                <a:gd name="connsiteY183" fmla="*/ 85336 h 262929"/>
                <a:gd name="connsiteX184" fmla="*/ 313190 w 1266779"/>
                <a:gd name="connsiteY184" fmla="*/ 38469 h 262929"/>
                <a:gd name="connsiteX185" fmla="*/ 306039 w 1266779"/>
                <a:gd name="connsiteY185" fmla="*/ 33022 h 262929"/>
                <a:gd name="connsiteX186" fmla="*/ 297866 w 1266779"/>
                <a:gd name="connsiteY186" fmla="*/ 31093 h 262929"/>
                <a:gd name="connsiteX187" fmla="*/ 287990 w 1266779"/>
                <a:gd name="connsiteY187" fmla="*/ 33930 h 262929"/>
                <a:gd name="connsiteX188" fmla="*/ 281179 w 1266779"/>
                <a:gd name="connsiteY188" fmla="*/ 42214 h 262929"/>
                <a:gd name="connsiteX189" fmla="*/ 278795 w 1266779"/>
                <a:gd name="connsiteY189" fmla="*/ 55831 h 262929"/>
                <a:gd name="connsiteX190" fmla="*/ 281292 w 1266779"/>
                <a:gd name="connsiteY190" fmla="*/ 69449 h 262929"/>
                <a:gd name="connsiteX191" fmla="*/ 287990 w 1266779"/>
                <a:gd name="connsiteY191" fmla="*/ 77165 h 262929"/>
                <a:gd name="connsiteX192" fmla="*/ 297185 w 1266779"/>
                <a:gd name="connsiteY192" fmla="*/ 79548 h 262929"/>
                <a:gd name="connsiteX193" fmla="*/ 305358 w 1266779"/>
                <a:gd name="connsiteY193" fmla="*/ 77392 h 262929"/>
                <a:gd name="connsiteX194" fmla="*/ 311034 w 1266779"/>
                <a:gd name="connsiteY194" fmla="*/ 72059 h 262929"/>
                <a:gd name="connsiteX195" fmla="*/ 313190 w 1266779"/>
                <a:gd name="connsiteY195" fmla="*/ 65818 h 262929"/>
                <a:gd name="connsiteX196" fmla="*/ 313190 w 1266779"/>
                <a:gd name="connsiteY196" fmla="*/ 38469 h 262929"/>
                <a:gd name="connsiteX197" fmla="*/ 374886 w 1266779"/>
                <a:gd name="connsiteY197" fmla="*/ 78073 h 262929"/>
                <a:gd name="connsiteX198" fmla="*/ 365691 w 1266779"/>
                <a:gd name="connsiteY198" fmla="*/ 84315 h 262929"/>
                <a:gd name="connsiteX199" fmla="*/ 354680 w 1266779"/>
                <a:gd name="connsiteY199" fmla="*/ 86471 h 262929"/>
                <a:gd name="connsiteX200" fmla="*/ 340718 w 1266779"/>
                <a:gd name="connsiteY200" fmla="*/ 81931 h 262929"/>
                <a:gd name="connsiteX201" fmla="*/ 335723 w 1266779"/>
                <a:gd name="connsiteY201" fmla="*/ 70016 h 262929"/>
                <a:gd name="connsiteX202" fmla="*/ 339129 w 1266779"/>
                <a:gd name="connsiteY202" fmla="*/ 59690 h 262929"/>
                <a:gd name="connsiteX203" fmla="*/ 349232 w 1266779"/>
                <a:gd name="connsiteY203" fmla="*/ 52767 h 262929"/>
                <a:gd name="connsiteX204" fmla="*/ 365691 w 1266779"/>
                <a:gd name="connsiteY204" fmla="*/ 49590 h 262929"/>
                <a:gd name="connsiteX205" fmla="*/ 374545 w 1266779"/>
                <a:gd name="connsiteY205" fmla="*/ 48909 h 262929"/>
                <a:gd name="connsiteX206" fmla="*/ 375794 w 1266779"/>
                <a:gd name="connsiteY206" fmla="*/ 48455 h 262929"/>
                <a:gd name="connsiteX207" fmla="*/ 376362 w 1266779"/>
                <a:gd name="connsiteY207" fmla="*/ 47207 h 262929"/>
                <a:gd name="connsiteX208" fmla="*/ 376362 w 1266779"/>
                <a:gd name="connsiteY208" fmla="*/ 44143 h 262929"/>
                <a:gd name="connsiteX209" fmla="*/ 372502 w 1266779"/>
                <a:gd name="connsiteY209" fmla="*/ 34497 h 262929"/>
                <a:gd name="connsiteX210" fmla="*/ 362286 w 1266779"/>
                <a:gd name="connsiteY210" fmla="*/ 30866 h 262929"/>
                <a:gd name="connsiteX211" fmla="*/ 353205 w 1266779"/>
                <a:gd name="connsiteY211" fmla="*/ 33136 h 262929"/>
                <a:gd name="connsiteX212" fmla="*/ 346053 w 1266779"/>
                <a:gd name="connsiteY212" fmla="*/ 39944 h 262929"/>
                <a:gd name="connsiteX213" fmla="*/ 345258 w 1266779"/>
                <a:gd name="connsiteY213" fmla="*/ 40739 h 262929"/>
                <a:gd name="connsiteX214" fmla="*/ 344351 w 1266779"/>
                <a:gd name="connsiteY214" fmla="*/ 40625 h 262929"/>
                <a:gd name="connsiteX215" fmla="*/ 338221 w 1266779"/>
                <a:gd name="connsiteY215" fmla="*/ 38583 h 262929"/>
                <a:gd name="connsiteX216" fmla="*/ 337653 w 1266779"/>
                <a:gd name="connsiteY216" fmla="*/ 38015 h 262929"/>
                <a:gd name="connsiteX217" fmla="*/ 337994 w 1266779"/>
                <a:gd name="connsiteY217" fmla="*/ 36767 h 262929"/>
                <a:gd name="connsiteX218" fmla="*/ 347529 w 1266779"/>
                <a:gd name="connsiteY218" fmla="*/ 27462 h 262929"/>
                <a:gd name="connsiteX219" fmla="*/ 362740 w 1266779"/>
                <a:gd name="connsiteY219" fmla="*/ 24057 h 262929"/>
                <a:gd name="connsiteX220" fmla="*/ 375340 w 1266779"/>
                <a:gd name="connsiteY220" fmla="*/ 26440 h 262929"/>
                <a:gd name="connsiteX221" fmla="*/ 382946 w 1266779"/>
                <a:gd name="connsiteY221" fmla="*/ 33136 h 262929"/>
                <a:gd name="connsiteX222" fmla="*/ 385556 w 1266779"/>
                <a:gd name="connsiteY222" fmla="*/ 43462 h 262929"/>
                <a:gd name="connsiteX223" fmla="*/ 385556 w 1266779"/>
                <a:gd name="connsiteY223" fmla="*/ 83634 h 262929"/>
                <a:gd name="connsiteX224" fmla="*/ 385216 w 1266779"/>
                <a:gd name="connsiteY224" fmla="*/ 84995 h 262929"/>
                <a:gd name="connsiteX225" fmla="*/ 384081 w 1266779"/>
                <a:gd name="connsiteY225" fmla="*/ 85336 h 262929"/>
                <a:gd name="connsiteX226" fmla="*/ 378292 w 1266779"/>
                <a:gd name="connsiteY226" fmla="*/ 85336 h 262929"/>
                <a:gd name="connsiteX227" fmla="*/ 377156 w 1266779"/>
                <a:gd name="connsiteY227" fmla="*/ 84882 h 262929"/>
                <a:gd name="connsiteX228" fmla="*/ 376702 w 1266779"/>
                <a:gd name="connsiteY228" fmla="*/ 83520 h 262929"/>
                <a:gd name="connsiteX229" fmla="*/ 376589 w 1266779"/>
                <a:gd name="connsiteY229" fmla="*/ 78300 h 262929"/>
                <a:gd name="connsiteX230" fmla="*/ 374886 w 1266779"/>
                <a:gd name="connsiteY230" fmla="*/ 78073 h 262929"/>
                <a:gd name="connsiteX231" fmla="*/ 376362 w 1266779"/>
                <a:gd name="connsiteY231" fmla="*/ 56512 h 262929"/>
                <a:gd name="connsiteX232" fmla="*/ 374773 w 1266779"/>
                <a:gd name="connsiteY232" fmla="*/ 54697 h 262929"/>
                <a:gd name="connsiteX233" fmla="*/ 367281 w 1266779"/>
                <a:gd name="connsiteY233" fmla="*/ 55378 h 262929"/>
                <a:gd name="connsiteX234" fmla="*/ 357972 w 1266779"/>
                <a:gd name="connsiteY234" fmla="*/ 56739 h 262929"/>
                <a:gd name="connsiteX235" fmla="*/ 351048 w 1266779"/>
                <a:gd name="connsiteY235" fmla="*/ 59463 h 262929"/>
                <a:gd name="connsiteX236" fmla="*/ 346734 w 1266779"/>
                <a:gd name="connsiteY236" fmla="*/ 63548 h 262929"/>
                <a:gd name="connsiteX237" fmla="*/ 345258 w 1266779"/>
                <a:gd name="connsiteY237" fmla="*/ 68882 h 262929"/>
                <a:gd name="connsiteX238" fmla="*/ 348664 w 1266779"/>
                <a:gd name="connsiteY238" fmla="*/ 76711 h 262929"/>
                <a:gd name="connsiteX239" fmla="*/ 358086 w 1266779"/>
                <a:gd name="connsiteY239" fmla="*/ 79435 h 262929"/>
                <a:gd name="connsiteX240" fmla="*/ 365010 w 1266779"/>
                <a:gd name="connsiteY240" fmla="*/ 78187 h 262929"/>
                <a:gd name="connsiteX241" fmla="*/ 370913 w 1266779"/>
                <a:gd name="connsiteY241" fmla="*/ 74782 h 262929"/>
                <a:gd name="connsiteX242" fmla="*/ 374886 w 1266779"/>
                <a:gd name="connsiteY242" fmla="*/ 70357 h 262929"/>
                <a:gd name="connsiteX243" fmla="*/ 376362 w 1266779"/>
                <a:gd name="connsiteY243" fmla="*/ 65931 h 262929"/>
                <a:gd name="connsiteX244" fmla="*/ 376362 w 1266779"/>
                <a:gd name="connsiteY244" fmla="*/ 56512 h 262929"/>
                <a:gd name="connsiteX245" fmla="*/ 429941 w 1266779"/>
                <a:gd name="connsiteY245" fmla="*/ 57534 h 262929"/>
                <a:gd name="connsiteX246" fmla="*/ 428012 w 1266779"/>
                <a:gd name="connsiteY246" fmla="*/ 59122 h 262929"/>
                <a:gd name="connsiteX247" fmla="*/ 402243 w 1266779"/>
                <a:gd name="connsiteY247" fmla="*/ 59122 h 262929"/>
                <a:gd name="connsiteX248" fmla="*/ 401108 w 1266779"/>
                <a:gd name="connsiteY248" fmla="*/ 58895 h 262929"/>
                <a:gd name="connsiteX249" fmla="*/ 400768 w 1266779"/>
                <a:gd name="connsiteY249" fmla="*/ 57761 h 262929"/>
                <a:gd name="connsiteX250" fmla="*/ 400768 w 1266779"/>
                <a:gd name="connsiteY250" fmla="*/ 52767 h 262929"/>
                <a:gd name="connsiteX251" fmla="*/ 401789 w 1266779"/>
                <a:gd name="connsiteY251" fmla="*/ 51519 h 262929"/>
                <a:gd name="connsiteX252" fmla="*/ 428806 w 1266779"/>
                <a:gd name="connsiteY252" fmla="*/ 51406 h 262929"/>
                <a:gd name="connsiteX253" fmla="*/ 429941 w 1266779"/>
                <a:gd name="connsiteY253" fmla="*/ 52541 h 262929"/>
                <a:gd name="connsiteX254" fmla="*/ 429941 w 1266779"/>
                <a:gd name="connsiteY254" fmla="*/ 57534 h 262929"/>
                <a:gd name="connsiteX255" fmla="*/ 447309 w 1266779"/>
                <a:gd name="connsiteY255" fmla="*/ 85336 h 262929"/>
                <a:gd name="connsiteX256" fmla="*/ 445720 w 1266779"/>
                <a:gd name="connsiteY256" fmla="*/ 83861 h 262929"/>
                <a:gd name="connsiteX257" fmla="*/ 445720 w 1266779"/>
                <a:gd name="connsiteY257" fmla="*/ 26667 h 262929"/>
                <a:gd name="connsiteX258" fmla="*/ 446969 w 1266779"/>
                <a:gd name="connsiteY258" fmla="*/ 25192 h 262929"/>
                <a:gd name="connsiteX259" fmla="*/ 453780 w 1266779"/>
                <a:gd name="connsiteY259" fmla="*/ 25192 h 262929"/>
                <a:gd name="connsiteX260" fmla="*/ 454915 w 1266779"/>
                <a:gd name="connsiteY260" fmla="*/ 26440 h 262929"/>
                <a:gd name="connsiteX261" fmla="*/ 454915 w 1266779"/>
                <a:gd name="connsiteY261" fmla="*/ 33022 h 262929"/>
                <a:gd name="connsiteX262" fmla="*/ 455142 w 1266779"/>
                <a:gd name="connsiteY262" fmla="*/ 33703 h 262929"/>
                <a:gd name="connsiteX263" fmla="*/ 456050 w 1266779"/>
                <a:gd name="connsiteY263" fmla="*/ 33363 h 262929"/>
                <a:gd name="connsiteX264" fmla="*/ 462747 w 1266779"/>
                <a:gd name="connsiteY264" fmla="*/ 28370 h 262929"/>
                <a:gd name="connsiteX265" fmla="*/ 469104 w 1266779"/>
                <a:gd name="connsiteY265" fmla="*/ 25192 h 262929"/>
                <a:gd name="connsiteX266" fmla="*/ 476142 w 1266779"/>
                <a:gd name="connsiteY266" fmla="*/ 24057 h 262929"/>
                <a:gd name="connsiteX267" fmla="*/ 486813 w 1266779"/>
                <a:gd name="connsiteY267" fmla="*/ 27121 h 262929"/>
                <a:gd name="connsiteX268" fmla="*/ 492262 w 1266779"/>
                <a:gd name="connsiteY268" fmla="*/ 34044 h 262929"/>
                <a:gd name="connsiteX269" fmla="*/ 492943 w 1266779"/>
                <a:gd name="connsiteY269" fmla="*/ 34384 h 262929"/>
                <a:gd name="connsiteX270" fmla="*/ 493851 w 1266779"/>
                <a:gd name="connsiteY270" fmla="*/ 33817 h 262929"/>
                <a:gd name="connsiteX271" fmla="*/ 500662 w 1266779"/>
                <a:gd name="connsiteY271" fmla="*/ 28597 h 262929"/>
                <a:gd name="connsiteX272" fmla="*/ 507245 w 1266779"/>
                <a:gd name="connsiteY272" fmla="*/ 25306 h 262929"/>
                <a:gd name="connsiteX273" fmla="*/ 514397 w 1266779"/>
                <a:gd name="connsiteY273" fmla="*/ 24057 h 262929"/>
                <a:gd name="connsiteX274" fmla="*/ 527224 w 1266779"/>
                <a:gd name="connsiteY274" fmla="*/ 28823 h 262929"/>
                <a:gd name="connsiteX275" fmla="*/ 531765 w 1266779"/>
                <a:gd name="connsiteY275" fmla="*/ 41420 h 262929"/>
                <a:gd name="connsiteX276" fmla="*/ 531765 w 1266779"/>
                <a:gd name="connsiteY276" fmla="*/ 83520 h 262929"/>
                <a:gd name="connsiteX277" fmla="*/ 530062 w 1266779"/>
                <a:gd name="connsiteY277" fmla="*/ 85336 h 262929"/>
                <a:gd name="connsiteX278" fmla="*/ 523705 w 1266779"/>
                <a:gd name="connsiteY278" fmla="*/ 85336 h 262929"/>
                <a:gd name="connsiteX279" fmla="*/ 522570 w 1266779"/>
                <a:gd name="connsiteY279" fmla="*/ 84995 h 262929"/>
                <a:gd name="connsiteX280" fmla="*/ 522230 w 1266779"/>
                <a:gd name="connsiteY280" fmla="*/ 83861 h 262929"/>
                <a:gd name="connsiteX281" fmla="*/ 522230 w 1266779"/>
                <a:gd name="connsiteY281" fmla="*/ 43349 h 262929"/>
                <a:gd name="connsiteX282" fmla="*/ 519505 w 1266779"/>
                <a:gd name="connsiteY282" fmla="*/ 34724 h 262929"/>
                <a:gd name="connsiteX283" fmla="*/ 511219 w 1266779"/>
                <a:gd name="connsiteY283" fmla="*/ 31547 h 262929"/>
                <a:gd name="connsiteX284" fmla="*/ 504862 w 1266779"/>
                <a:gd name="connsiteY284" fmla="*/ 32795 h 262929"/>
                <a:gd name="connsiteX285" fmla="*/ 499413 w 1266779"/>
                <a:gd name="connsiteY285" fmla="*/ 35859 h 262929"/>
                <a:gd name="connsiteX286" fmla="*/ 495100 w 1266779"/>
                <a:gd name="connsiteY286" fmla="*/ 39264 h 262929"/>
                <a:gd name="connsiteX287" fmla="*/ 493851 w 1266779"/>
                <a:gd name="connsiteY287" fmla="*/ 40852 h 262929"/>
                <a:gd name="connsiteX288" fmla="*/ 493510 w 1266779"/>
                <a:gd name="connsiteY288" fmla="*/ 42668 h 262929"/>
                <a:gd name="connsiteX289" fmla="*/ 493510 w 1266779"/>
                <a:gd name="connsiteY289" fmla="*/ 83520 h 262929"/>
                <a:gd name="connsiteX290" fmla="*/ 491807 w 1266779"/>
                <a:gd name="connsiteY290" fmla="*/ 85336 h 262929"/>
                <a:gd name="connsiteX291" fmla="*/ 485451 w 1266779"/>
                <a:gd name="connsiteY291" fmla="*/ 85336 h 262929"/>
                <a:gd name="connsiteX292" fmla="*/ 484315 w 1266779"/>
                <a:gd name="connsiteY292" fmla="*/ 84995 h 262929"/>
                <a:gd name="connsiteX293" fmla="*/ 483975 w 1266779"/>
                <a:gd name="connsiteY293" fmla="*/ 83861 h 262929"/>
                <a:gd name="connsiteX294" fmla="*/ 483975 w 1266779"/>
                <a:gd name="connsiteY294" fmla="*/ 43349 h 262929"/>
                <a:gd name="connsiteX295" fmla="*/ 481364 w 1266779"/>
                <a:gd name="connsiteY295" fmla="*/ 34724 h 262929"/>
                <a:gd name="connsiteX296" fmla="*/ 473077 w 1266779"/>
                <a:gd name="connsiteY296" fmla="*/ 31547 h 262929"/>
                <a:gd name="connsiteX297" fmla="*/ 464336 w 1266779"/>
                <a:gd name="connsiteY297" fmla="*/ 33817 h 262929"/>
                <a:gd name="connsiteX298" fmla="*/ 455255 w 1266779"/>
                <a:gd name="connsiteY298" fmla="*/ 40739 h 262929"/>
                <a:gd name="connsiteX299" fmla="*/ 455255 w 1266779"/>
                <a:gd name="connsiteY299" fmla="*/ 83634 h 262929"/>
                <a:gd name="connsiteX300" fmla="*/ 453553 w 1266779"/>
                <a:gd name="connsiteY300" fmla="*/ 85336 h 262929"/>
                <a:gd name="connsiteX301" fmla="*/ 447309 w 1266779"/>
                <a:gd name="connsiteY301" fmla="*/ 85336 h 262929"/>
                <a:gd name="connsiteX302" fmla="*/ 573766 w 1266779"/>
                <a:gd name="connsiteY302" fmla="*/ 86471 h 262929"/>
                <a:gd name="connsiteX303" fmla="*/ 558668 w 1266779"/>
                <a:gd name="connsiteY303" fmla="*/ 82612 h 262929"/>
                <a:gd name="connsiteX304" fmla="*/ 548565 w 1266779"/>
                <a:gd name="connsiteY304" fmla="*/ 71718 h 262929"/>
                <a:gd name="connsiteX305" fmla="*/ 545046 w 1266779"/>
                <a:gd name="connsiteY305" fmla="*/ 55604 h 262929"/>
                <a:gd name="connsiteX306" fmla="*/ 548679 w 1266779"/>
                <a:gd name="connsiteY306" fmla="*/ 39150 h 262929"/>
                <a:gd name="connsiteX307" fmla="*/ 558895 w 1266779"/>
                <a:gd name="connsiteY307" fmla="*/ 28029 h 262929"/>
                <a:gd name="connsiteX308" fmla="*/ 573880 w 1266779"/>
                <a:gd name="connsiteY308" fmla="*/ 24057 h 262929"/>
                <a:gd name="connsiteX309" fmla="*/ 588863 w 1266779"/>
                <a:gd name="connsiteY309" fmla="*/ 28143 h 262929"/>
                <a:gd name="connsiteX310" fmla="*/ 598853 w 1266779"/>
                <a:gd name="connsiteY310" fmla="*/ 39264 h 262929"/>
                <a:gd name="connsiteX311" fmla="*/ 602485 w 1266779"/>
                <a:gd name="connsiteY311" fmla="*/ 55491 h 262929"/>
                <a:gd name="connsiteX312" fmla="*/ 598853 w 1266779"/>
                <a:gd name="connsiteY312" fmla="*/ 71605 h 262929"/>
                <a:gd name="connsiteX313" fmla="*/ 588750 w 1266779"/>
                <a:gd name="connsiteY313" fmla="*/ 82499 h 262929"/>
                <a:gd name="connsiteX314" fmla="*/ 573766 w 1266779"/>
                <a:gd name="connsiteY314" fmla="*/ 86471 h 262929"/>
                <a:gd name="connsiteX315" fmla="*/ 573993 w 1266779"/>
                <a:gd name="connsiteY315" fmla="*/ 79322 h 262929"/>
                <a:gd name="connsiteX316" fmla="*/ 584096 w 1266779"/>
                <a:gd name="connsiteY316" fmla="*/ 76485 h 262929"/>
                <a:gd name="connsiteX317" fmla="*/ 590453 w 1266779"/>
                <a:gd name="connsiteY317" fmla="*/ 68201 h 262929"/>
                <a:gd name="connsiteX318" fmla="*/ 592723 w 1266779"/>
                <a:gd name="connsiteY318" fmla="*/ 55264 h 262929"/>
                <a:gd name="connsiteX319" fmla="*/ 590453 w 1266779"/>
                <a:gd name="connsiteY319" fmla="*/ 42441 h 262929"/>
                <a:gd name="connsiteX320" fmla="*/ 583982 w 1266779"/>
                <a:gd name="connsiteY320" fmla="*/ 34044 h 262929"/>
                <a:gd name="connsiteX321" fmla="*/ 573880 w 1266779"/>
                <a:gd name="connsiteY321" fmla="*/ 31093 h 262929"/>
                <a:gd name="connsiteX322" fmla="*/ 563776 w 1266779"/>
                <a:gd name="connsiteY322" fmla="*/ 34044 h 262929"/>
                <a:gd name="connsiteX323" fmla="*/ 557079 w 1266779"/>
                <a:gd name="connsiteY323" fmla="*/ 42441 h 262929"/>
                <a:gd name="connsiteX324" fmla="*/ 554809 w 1266779"/>
                <a:gd name="connsiteY324" fmla="*/ 55264 h 262929"/>
                <a:gd name="connsiteX325" fmla="*/ 557079 w 1266779"/>
                <a:gd name="connsiteY325" fmla="*/ 68087 h 262929"/>
                <a:gd name="connsiteX326" fmla="*/ 563776 w 1266779"/>
                <a:gd name="connsiteY326" fmla="*/ 76485 h 262929"/>
                <a:gd name="connsiteX327" fmla="*/ 573993 w 1266779"/>
                <a:gd name="connsiteY327" fmla="*/ 79322 h 262929"/>
                <a:gd name="connsiteX328" fmla="*/ 659300 w 1266779"/>
                <a:gd name="connsiteY328" fmla="*/ 85336 h 262929"/>
                <a:gd name="connsiteX329" fmla="*/ 658051 w 1266779"/>
                <a:gd name="connsiteY329" fmla="*/ 84995 h 262929"/>
                <a:gd name="connsiteX330" fmla="*/ 657711 w 1266779"/>
                <a:gd name="connsiteY330" fmla="*/ 83747 h 262929"/>
                <a:gd name="connsiteX331" fmla="*/ 657711 w 1266779"/>
                <a:gd name="connsiteY331" fmla="*/ 78981 h 262929"/>
                <a:gd name="connsiteX332" fmla="*/ 657257 w 1266779"/>
                <a:gd name="connsiteY332" fmla="*/ 77960 h 262929"/>
                <a:gd name="connsiteX333" fmla="*/ 656235 w 1266779"/>
                <a:gd name="connsiteY333" fmla="*/ 78527 h 262929"/>
                <a:gd name="connsiteX334" fmla="*/ 652603 w 1266779"/>
                <a:gd name="connsiteY334" fmla="*/ 81591 h 262929"/>
                <a:gd name="connsiteX335" fmla="*/ 646813 w 1266779"/>
                <a:gd name="connsiteY335" fmla="*/ 84995 h 262929"/>
                <a:gd name="connsiteX336" fmla="*/ 638413 w 1266779"/>
                <a:gd name="connsiteY336" fmla="*/ 86471 h 262929"/>
                <a:gd name="connsiteX337" fmla="*/ 625586 w 1266779"/>
                <a:gd name="connsiteY337" fmla="*/ 83066 h 262929"/>
                <a:gd name="connsiteX338" fmla="*/ 616504 w 1266779"/>
                <a:gd name="connsiteY338" fmla="*/ 72967 h 262929"/>
                <a:gd name="connsiteX339" fmla="*/ 613213 w 1266779"/>
                <a:gd name="connsiteY339" fmla="*/ 56172 h 262929"/>
                <a:gd name="connsiteX340" fmla="*/ 616504 w 1266779"/>
                <a:gd name="connsiteY340" fmla="*/ 39377 h 262929"/>
                <a:gd name="connsiteX341" fmla="*/ 625926 w 1266779"/>
                <a:gd name="connsiteY341" fmla="*/ 28143 h 262929"/>
                <a:gd name="connsiteX342" fmla="*/ 639775 w 1266779"/>
                <a:gd name="connsiteY342" fmla="*/ 24057 h 262929"/>
                <a:gd name="connsiteX343" fmla="*/ 649084 w 1266779"/>
                <a:gd name="connsiteY343" fmla="*/ 25873 h 262929"/>
                <a:gd name="connsiteX344" fmla="*/ 655668 w 1266779"/>
                <a:gd name="connsiteY344" fmla="*/ 30072 h 262929"/>
                <a:gd name="connsiteX345" fmla="*/ 657030 w 1266779"/>
                <a:gd name="connsiteY345" fmla="*/ 30753 h 262929"/>
                <a:gd name="connsiteX346" fmla="*/ 657484 w 1266779"/>
                <a:gd name="connsiteY346" fmla="*/ 29277 h 262929"/>
                <a:gd name="connsiteX347" fmla="*/ 657484 w 1266779"/>
                <a:gd name="connsiteY347" fmla="*/ 2610 h 262929"/>
                <a:gd name="connsiteX348" fmla="*/ 658732 w 1266779"/>
                <a:gd name="connsiteY348" fmla="*/ 1135 h 262929"/>
                <a:gd name="connsiteX349" fmla="*/ 665657 w 1266779"/>
                <a:gd name="connsiteY349" fmla="*/ 1135 h 262929"/>
                <a:gd name="connsiteX350" fmla="*/ 666905 w 1266779"/>
                <a:gd name="connsiteY350" fmla="*/ 2610 h 262929"/>
                <a:gd name="connsiteX351" fmla="*/ 666905 w 1266779"/>
                <a:gd name="connsiteY351" fmla="*/ 83520 h 262929"/>
                <a:gd name="connsiteX352" fmla="*/ 666565 w 1266779"/>
                <a:gd name="connsiteY352" fmla="*/ 84995 h 262929"/>
                <a:gd name="connsiteX353" fmla="*/ 665089 w 1266779"/>
                <a:gd name="connsiteY353" fmla="*/ 85336 h 262929"/>
                <a:gd name="connsiteX354" fmla="*/ 659300 w 1266779"/>
                <a:gd name="connsiteY354" fmla="*/ 85336 h 262929"/>
                <a:gd name="connsiteX355" fmla="*/ 657370 w 1266779"/>
                <a:gd name="connsiteY355" fmla="*/ 38469 h 262929"/>
                <a:gd name="connsiteX356" fmla="*/ 650219 w 1266779"/>
                <a:gd name="connsiteY356" fmla="*/ 33022 h 262929"/>
                <a:gd name="connsiteX357" fmla="*/ 642045 w 1266779"/>
                <a:gd name="connsiteY357" fmla="*/ 31093 h 262929"/>
                <a:gd name="connsiteX358" fmla="*/ 632170 w 1266779"/>
                <a:gd name="connsiteY358" fmla="*/ 33930 h 262929"/>
                <a:gd name="connsiteX359" fmla="*/ 625359 w 1266779"/>
                <a:gd name="connsiteY359" fmla="*/ 42214 h 262929"/>
                <a:gd name="connsiteX360" fmla="*/ 622975 w 1266779"/>
                <a:gd name="connsiteY360" fmla="*/ 55831 h 262929"/>
                <a:gd name="connsiteX361" fmla="*/ 625472 w 1266779"/>
                <a:gd name="connsiteY361" fmla="*/ 69449 h 262929"/>
                <a:gd name="connsiteX362" fmla="*/ 632170 w 1266779"/>
                <a:gd name="connsiteY362" fmla="*/ 77165 h 262929"/>
                <a:gd name="connsiteX363" fmla="*/ 641364 w 1266779"/>
                <a:gd name="connsiteY363" fmla="*/ 79548 h 262929"/>
                <a:gd name="connsiteX364" fmla="*/ 649538 w 1266779"/>
                <a:gd name="connsiteY364" fmla="*/ 77392 h 262929"/>
                <a:gd name="connsiteX365" fmla="*/ 655213 w 1266779"/>
                <a:gd name="connsiteY365" fmla="*/ 72059 h 262929"/>
                <a:gd name="connsiteX366" fmla="*/ 657370 w 1266779"/>
                <a:gd name="connsiteY366" fmla="*/ 65818 h 262929"/>
                <a:gd name="connsiteX367" fmla="*/ 657370 w 1266779"/>
                <a:gd name="connsiteY367" fmla="*/ 38469 h 262929"/>
                <a:gd name="connsiteX368" fmla="*/ 690801 w 1266779"/>
                <a:gd name="connsiteY368" fmla="*/ 59009 h 262929"/>
                <a:gd name="connsiteX369" fmla="*/ 693412 w 1266779"/>
                <a:gd name="connsiteY369" fmla="*/ 69222 h 262929"/>
                <a:gd name="connsiteX370" fmla="*/ 700563 w 1266779"/>
                <a:gd name="connsiteY370" fmla="*/ 76485 h 262929"/>
                <a:gd name="connsiteX371" fmla="*/ 710666 w 1266779"/>
                <a:gd name="connsiteY371" fmla="*/ 79208 h 262929"/>
                <a:gd name="connsiteX372" fmla="*/ 720769 w 1266779"/>
                <a:gd name="connsiteY372" fmla="*/ 76938 h 262929"/>
                <a:gd name="connsiteX373" fmla="*/ 728374 w 1266779"/>
                <a:gd name="connsiteY373" fmla="*/ 69789 h 262929"/>
                <a:gd name="connsiteX374" fmla="*/ 729055 w 1266779"/>
                <a:gd name="connsiteY374" fmla="*/ 69335 h 262929"/>
                <a:gd name="connsiteX375" fmla="*/ 729964 w 1266779"/>
                <a:gd name="connsiteY375" fmla="*/ 69449 h 262929"/>
                <a:gd name="connsiteX376" fmla="*/ 734731 w 1266779"/>
                <a:gd name="connsiteY376" fmla="*/ 71832 h 262929"/>
                <a:gd name="connsiteX377" fmla="*/ 734958 w 1266779"/>
                <a:gd name="connsiteY377" fmla="*/ 73421 h 262929"/>
                <a:gd name="connsiteX378" fmla="*/ 728147 w 1266779"/>
                <a:gd name="connsiteY378" fmla="*/ 80910 h 262929"/>
                <a:gd name="connsiteX379" fmla="*/ 719974 w 1266779"/>
                <a:gd name="connsiteY379" fmla="*/ 85109 h 262929"/>
                <a:gd name="connsiteX380" fmla="*/ 709758 w 1266779"/>
                <a:gd name="connsiteY380" fmla="*/ 86471 h 262929"/>
                <a:gd name="connsiteX381" fmla="*/ 694887 w 1266779"/>
                <a:gd name="connsiteY381" fmla="*/ 82612 h 262929"/>
                <a:gd name="connsiteX382" fmla="*/ 684671 w 1266779"/>
                <a:gd name="connsiteY382" fmla="*/ 71832 h 262929"/>
                <a:gd name="connsiteX383" fmla="*/ 680925 w 1266779"/>
                <a:gd name="connsiteY383" fmla="*/ 55831 h 262929"/>
                <a:gd name="connsiteX384" fmla="*/ 684671 w 1266779"/>
                <a:gd name="connsiteY384" fmla="*/ 38923 h 262929"/>
                <a:gd name="connsiteX385" fmla="*/ 695001 w 1266779"/>
                <a:gd name="connsiteY385" fmla="*/ 27916 h 262929"/>
                <a:gd name="connsiteX386" fmla="*/ 709644 w 1266779"/>
                <a:gd name="connsiteY386" fmla="*/ 24057 h 262929"/>
                <a:gd name="connsiteX387" fmla="*/ 724061 w 1266779"/>
                <a:gd name="connsiteY387" fmla="*/ 27689 h 262929"/>
                <a:gd name="connsiteX388" fmla="*/ 733596 w 1266779"/>
                <a:gd name="connsiteY388" fmla="*/ 38242 h 262929"/>
                <a:gd name="connsiteX389" fmla="*/ 737002 w 1266779"/>
                <a:gd name="connsiteY389" fmla="*/ 54924 h 262929"/>
                <a:gd name="connsiteX390" fmla="*/ 736774 w 1266779"/>
                <a:gd name="connsiteY390" fmla="*/ 56512 h 262929"/>
                <a:gd name="connsiteX391" fmla="*/ 735299 w 1266779"/>
                <a:gd name="connsiteY391" fmla="*/ 57307 h 262929"/>
                <a:gd name="connsiteX392" fmla="*/ 691822 w 1266779"/>
                <a:gd name="connsiteY392" fmla="*/ 57307 h 262929"/>
                <a:gd name="connsiteX393" fmla="*/ 691028 w 1266779"/>
                <a:gd name="connsiteY393" fmla="*/ 57874 h 262929"/>
                <a:gd name="connsiteX394" fmla="*/ 690801 w 1266779"/>
                <a:gd name="connsiteY394" fmla="*/ 59009 h 262929"/>
                <a:gd name="connsiteX395" fmla="*/ 725536 w 1266779"/>
                <a:gd name="connsiteY395" fmla="*/ 51065 h 262929"/>
                <a:gd name="connsiteX396" fmla="*/ 727126 w 1266779"/>
                <a:gd name="connsiteY396" fmla="*/ 50838 h 262929"/>
                <a:gd name="connsiteX397" fmla="*/ 727466 w 1266779"/>
                <a:gd name="connsiteY397" fmla="*/ 49477 h 262929"/>
                <a:gd name="connsiteX398" fmla="*/ 725310 w 1266779"/>
                <a:gd name="connsiteY398" fmla="*/ 40398 h 262929"/>
                <a:gd name="connsiteX399" fmla="*/ 719293 w 1266779"/>
                <a:gd name="connsiteY399" fmla="*/ 33476 h 262929"/>
                <a:gd name="connsiteX400" fmla="*/ 709871 w 1266779"/>
                <a:gd name="connsiteY400" fmla="*/ 30866 h 262929"/>
                <a:gd name="connsiteX401" fmla="*/ 699541 w 1266779"/>
                <a:gd name="connsiteY401" fmla="*/ 33817 h 262929"/>
                <a:gd name="connsiteX402" fmla="*/ 693184 w 1266779"/>
                <a:gd name="connsiteY402" fmla="*/ 41306 h 262929"/>
                <a:gd name="connsiteX403" fmla="*/ 691028 w 1266779"/>
                <a:gd name="connsiteY403" fmla="*/ 51065 h 262929"/>
                <a:gd name="connsiteX404" fmla="*/ 725536 w 1266779"/>
                <a:gd name="connsiteY404" fmla="*/ 51065 h 262929"/>
                <a:gd name="connsiteX405" fmla="*/ 760045 w 1266779"/>
                <a:gd name="connsiteY405" fmla="*/ 83407 h 262929"/>
                <a:gd name="connsiteX406" fmla="*/ 759591 w 1266779"/>
                <a:gd name="connsiteY406" fmla="*/ 84995 h 262929"/>
                <a:gd name="connsiteX407" fmla="*/ 758002 w 1266779"/>
                <a:gd name="connsiteY407" fmla="*/ 85336 h 262929"/>
                <a:gd name="connsiteX408" fmla="*/ 752099 w 1266779"/>
                <a:gd name="connsiteY408" fmla="*/ 85336 h 262929"/>
                <a:gd name="connsiteX409" fmla="*/ 750396 w 1266779"/>
                <a:gd name="connsiteY409" fmla="*/ 83747 h 262929"/>
                <a:gd name="connsiteX410" fmla="*/ 750510 w 1266779"/>
                <a:gd name="connsiteY410" fmla="*/ 2723 h 262929"/>
                <a:gd name="connsiteX411" fmla="*/ 751872 w 1266779"/>
                <a:gd name="connsiteY411" fmla="*/ 1135 h 262929"/>
                <a:gd name="connsiteX412" fmla="*/ 758683 w 1266779"/>
                <a:gd name="connsiteY412" fmla="*/ 1135 h 262929"/>
                <a:gd name="connsiteX413" fmla="*/ 760045 w 1266779"/>
                <a:gd name="connsiteY413" fmla="*/ 2610 h 262929"/>
                <a:gd name="connsiteX414" fmla="*/ 760045 w 1266779"/>
                <a:gd name="connsiteY414" fmla="*/ 83407 h 262929"/>
                <a:gd name="connsiteX415" fmla="*/ 805792 w 1266779"/>
                <a:gd name="connsiteY415" fmla="*/ 1135 h 262929"/>
                <a:gd name="connsiteX416" fmla="*/ 809084 w 1266779"/>
                <a:gd name="connsiteY416" fmla="*/ 1135 h 262929"/>
                <a:gd name="connsiteX417" fmla="*/ 814533 w 1266779"/>
                <a:gd name="connsiteY417" fmla="*/ 1248 h 262929"/>
                <a:gd name="connsiteX418" fmla="*/ 823501 w 1266779"/>
                <a:gd name="connsiteY418" fmla="*/ 1248 h 262929"/>
                <a:gd name="connsiteX419" fmla="*/ 848928 w 1266779"/>
                <a:gd name="connsiteY419" fmla="*/ 6241 h 262929"/>
                <a:gd name="connsiteX420" fmla="*/ 863118 w 1266779"/>
                <a:gd name="connsiteY420" fmla="*/ 20086 h 262929"/>
                <a:gd name="connsiteX421" fmla="*/ 867658 w 1266779"/>
                <a:gd name="connsiteY421" fmla="*/ 42554 h 262929"/>
                <a:gd name="connsiteX422" fmla="*/ 862777 w 1266779"/>
                <a:gd name="connsiteY422" fmla="*/ 66271 h 262929"/>
                <a:gd name="connsiteX423" fmla="*/ 847793 w 1266779"/>
                <a:gd name="connsiteY423" fmla="*/ 80570 h 262929"/>
                <a:gd name="connsiteX424" fmla="*/ 822365 w 1266779"/>
                <a:gd name="connsiteY424" fmla="*/ 85336 h 262929"/>
                <a:gd name="connsiteX425" fmla="*/ 805679 w 1266779"/>
                <a:gd name="connsiteY425" fmla="*/ 85336 h 262929"/>
                <a:gd name="connsiteX426" fmla="*/ 804090 w 1266779"/>
                <a:gd name="connsiteY426" fmla="*/ 83520 h 262929"/>
                <a:gd name="connsiteX427" fmla="*/ 804090 w 1266779"/>
                <a:gd name="connsiteY427" fmla="*/ 2723 h 262929"/>
                <a:gd name="connsiteX428" fmla="*/ 804430 w 1266779"/>
                <a:gd name="connsiteY428" fmla="*/ 1589 h 262929"/>
                <a:gd name="connsiteX429" fmla="*/ 805792 w 1266779"/>
                <a:gd name="connsiteY429" fmla="*/ 1135 h 262929"/>
                <a:gd name="connsiteX430" fmla="*/ 816122 w 1266779"/>
                <a:gd name="connsiteY430" fmla="*/ 9419 h 262929"/>
                <a:gd name="connsiteX431" fmla="*/ 814987 w 1266779"/>
                <a:gd name="connsiteY431" fmla="*/ 11007 h 262929"/>
                <a:gd name="connsiteX432" fmla="*/ 814987 w 1266779"/>
                <a:gd name="connsiteY432" fmla="*/ 75917 h 262929"/>
                <a:gd name="connsiteX433" fmla="*/ 816349 w 1266779"/>
                <a:gd name="connsiteY433" fmla="*/ 77165 h 262929"/>
                <a:gd name="connsiteX434" fmla="*/ 820663 w 1266779"/>
                <a:gd name="connsiteY434" fmla="*/ 77165 h 262929"/>
                <a:gd name="connsiteX435" fmla="*/ 841096 w 1266779"/>
                <a:gd name="connsiteY435" fmla="*/ 73875 h 262929"/>
                <a:gd name="connsiteX436" fmla="*/ 852561 w 1266779"/>
                <a:gd name="connsiteY436" fmla="*/ 62981 h 262929"/>
                <a:gd name="connsiteX437" fmla="*/ 856307 w 1266779"/>
                <a:gd name="connsiteY437" fmla="*/ 43122 h 262929"/>
                <a:gd name="connsiteX438" fmla="*/ 852447 w 1266779"/>
                <a:gd name="connsiteY438" fmla="*/ 22923 h 262929"/>
                <a:gd name="connsiteX439" fmla="*/ 840869 w 1266779"/>
                <a:gd name="connsiteY439" fmla="*/ 12483 h 262929"/>
                <a:gd name="connsiteX440" fmla="*/ 821230 w 1266779"/>
                <a:gd name="connsiteY440" fmla="*/ 9419 h 262929"/>
                <a:gd name="connsiteX441" fmla="*/ 816122 w 1266779"/>
                <a:gd name="connsiteY441" fmla="*/ 9419 h 262929"/>
                <a:gd name="connsiteX442" fmla="*/ 887353 w 1266779"/>
                <a:gd name="connsiteY442" fmla="*/ 85336 h 262929"/>
                <a:gd name="connsiteX443" fmla="*/ 886332 w 1266779"/>
                <a:gd name="connsiteY443" fmla="*/ 84995 h 262929"/>
                <a:gd name="connsiteX444" fmla="*/ 885991 w 1266779"/>
                <a:gd name="connsiteY444" fmla="*/ 83974 h 262929"/>
                <a:gd name="connsiteX445" fmla="*/ 885991 w 1266779"/>
                <a:gd name="connsiteY445" fmla="*/ 2723 h 262929"/>
                <a:gd name="connsiteX446" fmla="*/ 886332 w 1266779"/>
                <a:gd name="connsiteY446" fmla="*/ 1589 h 262929"/>
                <a:gd name="connsiteX447" fmla="*/ 887467 w 1266779"/>
                <a:gd name="connsiteY447" fmla="*/ 1135 h 262929"/>
                <a:gd name="connsiteX448" fmla="*/ 913689 w 1266779"/>
                <a:gd name="connsiteY448" fmla="*/ 1135 h 262929"/>
                <a:gd name="connsiteX449" fmla="*/ 936960 w 1266779"/>
                <a:gd name="connsiteY449" fmla="*/ 6695 h 262929"/>
                <a:gd name="connsiteX450" fmla="*/ 945246 w 1266779"/>
                <a:gd name="connsiteY450" fmla="*/ 22923 h 262929"/>
                <a:gd name="connsiteX451" fmla="*/ 941614 w 1266779"/>
                <a:gd name="connsiteY451" fmla="*/ 34497 h 262929"/>
                <a:gd name="connsiteX452" fmla="*/ 930376 w 1266779"/>
                <a:gd name="connsiteY452" fmla="*/ 41874 h 262929"/>
                <a:gd name="connsiteX453" fmla="*/ 929922 w 1266779"/>
                <a:gd name="connsiteY453" fmla="*/ 42327 h 262929"/>
                <a:gd name="connsiteX454" fmla="*/ 930376 w 1266779"/>
                <a:gd name="connsiteY454" fmla="*/ 42781 h 262929"/>
                <a:gd name="connsiteX455" fmla="*/ 942862 w 1266779"/>
                <a:gd name="connsiteY455" fmla="*/ 49817 h 262929"/>
                <a:gd name="connsiteX456" fmla="*/ 947290 w 1266779"/>
                <a:gd name="connsiteY456" fmla="*/ 62867 h 262929"/>
                <a:gd name="connsiteX457" fmla="*/ 938776 w 1266779"/>
                <a:gd name="connsiteY457" fmla="*/ 79775 h 262929"/>
                <a:gd name="connsiteX458" fmla="*/ 914483 w 1266779"/>
                <a:gd name="connsiteY458" fmla="*/ 85336 h 262929"/>
                <a:gd name="connsiteX459" fmla="*/ 887353 w 1266779"/>
                <a:gd name="connsiteY459" fmla="*/ 85336 h 262929"/>
                <a:gd name="connsiteX460" fmla="*/ 913916 w 1266779"/>
                <a:gd name="connsiteY460" fmla="*/ 77392 h 262929"/>
                <a:gd name="connsiteX461" fmla="*/ 930489 w 1266779"/>
                <a:gd name="connsiteY461" fmla="*/ 73875 h 262929"/>
                <a:gd name="connsiteX462" fmla="*/ 935938 w 1266779"/>
                <a:gd name="connsiteY462" fmla="*/ 62527 h 262929"/>
                <a:gd name="connsiteX463" fmla="*/ 933214 w 1266779"/>
                <a:gd name="connsiteY463" fmla="*/ 53562 h 262929"/>
                <a:gd name="connsiteX464" fmla="*/ 925835 w 1266779"/>
                <a:gd name="connsiteY464" fmla="*/ 48455 h 262929"/>
                <a:gd name="connsiteX465" fmla="*/ 915165 w 1266779"/>
                <a:gd name="connsiteY465" fmla="*/ 46867 h 262929"/>
                <a:gd name="connsiteX466" fmla="*/ 898478 w 1266779"/>
                <a:gd name="connsiteY466" fmla="*/ 46867 h 262929"/>
                <a:gd name="connsiteX467" fmla="*/ 896889 w 1266779"/>
                <a:gd name="connsiteY467" fmla="*/ 48228 h 262929"/>
                <a:gd name="connsiteX468" fmla="*/ 896889 w 1266779"/>
                <a:gd name="connsiteY468" fmla="*/ 75804 h 262929"/>
                <a:gd name="connsiteX469" fmla="*/ 897910 w 1266779"/>
                <a:gd name="connsiteY469" fmla="*/ 77392 h 262929"/>
                <a:gd name="connsiteX470" fmla="*/ 913916 w 1266779"/>
                <a:gd name="connsiteY470" fmla="*/ 77392 h 262929"/>
                <a:gd name="connsiteX471" fmla="*/ 915165 w 1266779"/>
                <a:gd name="connsiteY471" fmla="*/ 38696 h 262929"/>
                <a:gd name="connsiteX472" fmla="*/ 921976 w 1266779"/>
                <a:gd name="connsiteY472" fmla="*/ 38015 h 262929"/>
                <a:gd name="connsiteX473" fmla="*/ 928105 w 1266779"/>
                <a:gd name="connsiteY473" fmla="*/ 35746 h 262929"/>
                <a:gd name="connsiteX474" fmla="*/ 932533 w 1266779"/>
                <a:gd name="connsiteY474" fmla="*/ 31320 h 262929"/>
                <a:gd name="connsiteX475" fmla="*/ 934235 w 1266779"/>
                <a:gd name="connsiteY475" fmla="*/ 24171 h 262929"/>
                <a:gd name="connsiteX476" fmla="*/ 928560 w 1266779"/>
                <a:gd name="connsiteY476" fmla="*/ 12823 h 262929"/>
                <a:gd name="connsiteX477" fmla="*/ 913689 w 1266779"/>
                <a:gd name="connsiteY477" fmla="*/ 9078 h 262929"/>
                <a:gd name="connsiteX478" fmla="*/ 898364 w 1266779"/>
                <a:gd name="connsiteY478" fmla="*/ 9078 h 262929"/>
                <a:gd name="connsiteX479" fmla="*/ 896889 w 1266779"/>
                <a:gd name="connsiteY479" fmla="*/ 10440 h 262929"/>
                <a:gd name="connsiteX480" fmla="*/ 896889 w 1266779"/>
                <a:gd name="connsiteY480" fmla="*/ 37221 h 262929"/>
                <a:gd name="connsiteX481" fmla="*/ 897910 w 1266779"/>
                <a:gd name="connsiteY481" fmla="*/ 38696 h 262929"/>
                <a:gd name="connsiteX482" fmla="*/ 915165 w 1266779"/>
                <a:gd name="connsiteY482" fmla="*/ 38696 h 262929"/>
                <a:gd name="connsiteX483" fmla="*/ 9138 w 1266779"/>
                <a:gd name="connsiteY483" fmla="*/ 184062 h 262929"/>
                <a:gd name="connsiteX484" fmla="*/ 10727 w 1266779"/>
                <a:gd name="connsiteY484" fmla="*/ 185764 h 262929"/>
                <a:gd name="connsiteX485" fmla="*/ 10727 w 1266779"/>
                <a:gd name="connsiteY485" fmla="*/ 190530 h 262929"/>
                <a:gd name="connsiteX486" fmla="*/ 11068 w 1266779"/>
                <a:gd name="connsiteY486" fmla="*/ 191552 h 262929"/>
                <a:gd name="connsiteX487" fmla="*/ 12203 w 1266779"/>
                <a:gd name="connsiteY487" fmla="*/ 190984 h 262929"/>
                <a:gd name="connsiteX488" fmla="*/ 15608 w 1266779"/>
                <a:gd name="connsiteY488" fmla="*/ 187807 h 262929"/>
                <a:gd name="connsiteX489" fmla="*/ 21171 w 1266779"/>
                <a:gd name="connsiteY489" fmla="*/ 184403 h 262929"/>
                <a:gd name="connsiteX490" fmla="*/ 30025 w 1266779"/>
                <a:gd name="connsiteY490" fmla="*/ 182927 h 262929"/>
                <a:gd name="connsiteX491" fmla="*/ 42512 w 1266779"/>
                <a:gd name="connsiteY491" fmla="*/ 186332 h 262929"/>
                <a:gd name="connsiteX492" fmla="*/ 51479 w 1266779"/>
                <a:gd name="connsiteY492" fmla="*/ 196318 h 262929"/>
                <a:gd name="connsiteX493" fmla="*/ 54885 w 1266779"/>
                <a:gd name="connsiteY493" fmla="*/ 213226 h 262929"/>
                <a:gd name="connsiteX494" fmla="*/ 51593 w 1266779"/>
                <a:gd name="connsiteY494" fmla="*/ 230588 h 262929"/>
                <a:gd name="connsiteX495" fmla="*/ 42398 w 1266779"/>
                <a:gd name="connsiteY495" fmla="*/ 241596 h 262929"/>
                <a:gd name="connsiteX496" fmla="*/ 28776 w 1266779"/>
                <a:gd name="connsiteY496" fmla="*/ 245341 h 262929"/>
                <a:gd name="connsiteX497" fmla="*/ 19468 w 1266779"/>
                <a:gd name="connsiteY497" fmla="*/ 243752 h 262929"/>
                <a:gd name="connsiteX498" fmla="*/ 12657 w 1266779"/>
                <a:gd name="connsiteY498" fmla="*/ 239667 h 262929"/>
                <a:gd name="connsiteX499" fmla="*/ 11181 w 1266779"/>
                <a:gd name="connsiteY499" fmla="*/ 238986 h 262929"/>
                <a:gd name="connsiteX500" fmla="*/ 10841 w 1266779"/>
                <a:gd name="connsiteY500" fmla="*/ 240348 h 262929"/>
                <a:gd name="connsiteX501" fmla="*/ 10841 w 1266779"/>
                <a:gd name="connsiteY501" fmla="*/ 261455 h 262929"/>
                <a:gd name="connsiteX502" fmla="*/ 9592 w 1266779"/>
                <a:gd name="connsiteY502" fmla="*/ 262930 h 262929"/>
                <a:gd name="connsiteX503" fmla="*/ 2554 w 1266779"/>
                <a:gd name="connsiteY503" fmla="*/ 262930 h 262929"/>
                <a:gd name="connsiteX504" fmla="*/ 1306 w 1266779"/>
                <a:gd name="connsiteY504" fmla="*/ 261455 h 262929"/>
                <a:gd name="connsiteX505" fmla="*/ 1306 w 1266779"/>
                <a:gd name="connsiteY505" fmla="*/ 185878 h 262929"/>
                <a:gd name="connsiteX506" fmla="*/ 1646 w 1266779"/>
                <a:gd name="connsiteY506" fmla="*/ 184516 h 262929"/>
                <a:gd name="connsiteX507" fmla="*/ 3122 w 1266779"/>
                <a:gd name="connsiteY507" fmla="*/ 184062 h 262929"/>
                <a:gd name="connsiteX508" fmla="*/ 9138 w 1266779"/>
                <a:gd name="connsiteY508" fmla="*/ 184062 h 262929"/>
                <a:gd name="connsiteX509" fmla="*/ 10841 w 1266779"/>
                <a:gd name="connsiteY509" fmla="*/ 230929 h 262929"/>
                <a:gd name="connsiteX510" fmla="*/ 17993 w 1266779"/>
                <a:gd name="connsiteY510" fmla="*/ 236376 h 262929"/>
                <a:gd name="connsiteX511" fmla="*/ 26279 w 1266779"/>
                <a:gd name="connsiteY511" fmla="*/ 238418 h 262929"/>
                <a:gd name="connsiteX512" fmla="*/ 35928 w 1266779"/>
                <a:gd name="connsiteY512" fmla="*/ 235581 h 262929"/>
                <a:gd name="connsiteX513" fmla="*/ 42625 w 1266779"/>
                <a:gd name="connsiteY513" fmla="*/ 227184 h 262929"/>
                <a:gd name="connsiteX514" fmla="*/ 45123 w 1266779"/>
                <a:gd name="connsiteY514" fmla="*/ 213340 h 262929"/>
                <a:gd name="connsiteX515" fmla="*/ 42625 w 1266779"/>
                <a:gd name="connsiteY515" fmla="*/ 199836 h 262929"/>
                <a:gd name="connsiteX516" fmla="*/ 35928 w 1266779"/>
                <a:gd name="connsiteY516" fmla="*/ 192233 h 262929"/>
                <a:gd name="connsiteX517" fmla="*/ 26847 w 1266779"/>
                <a:gd name="connsiteY517" fmla="*/ 189850 h 262929"/>
                <a:gd name="connsiteX518" fmla="*/ 18560 w 1266779"/>
                <a:gd name="connsiteY518" fmla="*/ 191892 h 262929"/>
                <a:gd name="connsiteX519" fmla="*/ 12884 w 1266779"/>
                <a:gd name="connsiteY519" fmla="*/ 196999 h 262929"/>
                <a:gd name="connsiteX520" fmla="*/ 10841 w 1266779"/>
                <a:gd name="connsiteY520" fmla="*/ 202900 h 262929"/>
                <a:gd name="connsiteX521" fmla="*/ 10841 w 1266779"/>
                <a:gd name="connsiteY521" fmla="*/ 230929 h 262929"/>
                <a:gd name="connsiteX522" fmla="*/ 75375 w 1266779"/>
                <a:gd name="connsiteY522" fmla="*/ 217879 h 262929"/>
                <a:gd name="connsiteX523" fmla="*/ 77985 w 1266779"/>
                <a:gd name="connsiteY523" fmla="*/ 228092 h 262929"/>
                <a:gd name="connsiteX524" fmla="*/ 85137 w 1266779"/>
                <a:gd name="connsiteY524" fmla="*/ 235355 h 262929"/>
                <a:gd name="connsiteX525" fmla="*/ 95240 w 1266779"/>
                <a:gd name="connsiteY525" fmla="*/ 238078 h 262929"/>
                <a:gd name="connsiteX526" fmla="*/ 105343 w 1266779"/>
                <a:gd name="connsiteY526" fmla="*/ 235808 h 262929"/>
                <a:gd name="connsiteX527" fmla="*/ 112948 w 1266779"/>
                <a:gd name="connsiteY527" fmla="*/ 228659 h 262929"/>
                <a:gd name="connsiteX528" fmla="*/ 113629 w 1266779"/>
                <a:gd name="connsiteY528" fmla="*/ 228205 h 262929"/>
                <a:gd name="connsiteX529" fmla="*/ 114537 w 1266779"/>
                <a:gd name="connsiteY529" fmla="*/ 228319 h 262929"/>
                <a:gd name="connsiteX530" fmla="*/ 119305 w 1266779"/>
                <a:gd name="connsiteY530" fmla="*/ 230702 h 262929"/>
                <a:gd name="connsiteX531" fmla="*/ 119532 w 1266779"/>
                <a:gd name="connsiteY531" fmla="*/ 232291 h 262929"/>
                <a:gd name="connsiteX532" fmla="*/ 112721 w 1266779"/>
                <a:gd name="connsiteY532" fmla="*/ 239780 h 262929"/>
                <a:gd name="connsiteX533" fmla="*/ 104548 w 1266779"/>
                <a:gd name="connsiteY533" fmla="*/ 243979 h 262929"/>
                <a:gd name="connsiteX534" fmla="*/ 94332 w 1266779"/>
                <a:gd name="connsiteY534" fmla="*/ 245341 h 262929"/>
                <a:gd name="connsiteX535" fmla="*/ 79461 w 1266779"/>
                <a:gd name="connsiteY535" fmla="*/ 241482 h 262929"/>
                <a:gd name="connsiteX536" fmla="*/ 69245 w 1266779"/>
                <a:gd name="connsiteY536" fmla="*/ 230702 h 262929"/>
                <a:gd name="connsiteX537" fmla="*/ 65499 w 1266779"/>
                <a:gd name="connsiteY537" fmla="*/ 214701 h 262929"/>
                <a:gd name="connsiteX538" fmla="*/ 69245 w 1266779"/>
                <a:gd name="connsiteY538" fmla="*/ 197793 h 262929"/>
                <a:gd name="connsiteX539" fmla="*/ 79575 w 1266779"/>
                <a:gd name="connsiteY539" fmla="*/ 186786 h 262929"/>
                <a:gd name="connsiteX540" fmla="*/ 94218 w 1266779"/>
                <a:gd name="connsiteY540" fmla="*/ 182927 h 262929"/>
                <a:gd name="connsiteX541" fmla="*/ 108635 w 1266779"/>
                <a:gd name="connsiteY541" fmla="*/ 186559 h 262929"/>
                <a:gd name="connsiteX542" fmla="*/ 118170 w 1266779"/>
                <a:gd name="connsiteY542" fmla="*/ 197112 h 262929"/>
                <a:gd name="connsiteX543" fmla="*/ 121576 w 1266779"/>
                <a:gd name="connsiteY543" fmla="*/ 213794 h 262929"/>
                <a:gd name="connsiteX544" fmla="*/ 121348 w 1266779"/>
                <a:gd name="connsiteY544" fmla="*/ 215382 h 262929"/>
                <a:gd name="connsiteX545" fmla="*/ 119873 w 1266779"/>
                <a:gd name="connsiteY545" fmla="*/ 216177 h 262929"/>
                <a:gd name="connsiteX546" fmla="*/ 76396 w 1266779"/>
                <a:gd name="connsiteY546" fmla="*/ 216177 h 262929"/>
                <a:gd name="connsiteX547" fmla="*/ 75602 w 1266779"/>
                <a:gd name="connsiteY547" fmla="*/ 216744 h 262929"/>
                <a:gd name="connsiteX548" fmla="*/ 75375 w 1266779"/>
                <a:gd name="connsiteY548" fmla="*/ 217879 h 262929"/>
                <a:gd name="connsiteX549" fmla="*/ 110110 w 1266779"/>
                <a:gd name="connsiteY549" fmla="*/ 209935 h 262929"/>
                <a:gd name="connsiteX550" fmla="*/ 111700 w 1266779"/>
                <a:gd name="connsiteY550" fmla="*/ 209708 h 262929"/>
                <a:gd name="connsiteX551" fmla="*/ 112040 w 1266779"/>
                <a:gd name="connsiteY551" fmla="*/ 208347 h 262929"/>
                <a:gd name="connsiteX552" fmla="*/ 109884 w 1266779"/>
                <a:gd name="connsiteY552" fmla="*/ 199268 h 262929"/>
                <a:gd name="connsiteX553" fmla="*/ 103867 w 1266779"/>
                <a:gd name="connsiteY553" fmla="*/ 192346 h 262929"/>
                <a:gd name="connsiteX554" fmla="*/ 94445 w 1266779"/>
                <a:gd name="connsiteY554" fmla="*/ 189736 h 262929"/>
                <a:gd name="connsiteX555" fmla="*/ 84115 w 1266779"/>
                <a:gd name="connsiteY555" fmla="*/ 192687 h 262929"/>
                <a:gd name="connsiteX556" fmla="*/ 77758 w 1266779"/>
                <a:gd name="connsiteY556" fmla="*/ 200176 h 262929"/>
                <a:gd name="connsiteX557" fmla="*/ 75602 w 1266779"/>
                <a:gd name="connsiteY557" fmla="*/ 209935 h 262929"/>
                <a:gd name="connsiteX558" fmla="*/ 110110 w 1266779"/>
                <a:gd name="connsiteY558" fmla="*/ 209935 h 262929"/>
                <a:gd name="connsiteX559" fmla="*/ 136560 w 1266779"/>
                <a:gd name="connsiteY559" fmla="*/ 244206 h 262929"/>
                <a:gd name="connsiteX560" fmla="*/ 134970 w 1266779"/>
                <a:gd name="connsiteY560" fmla="*/ 242731 h 262929"/>
                <a:gd name="connsiteX561" fmla="*/ 134970 w 1266779"/>
                <a:gd name="connsiteY561" fmla="*/ 185537 h 262929"/>
                <a:gd name="connsiteX562" fmla="*/ 136219 w 1266779"/>
                <a:gd name="connsiteY562" fmla="*/ 184062 h 262929"/>
                <a:gd name="connsiteX563" fmla="*/ 143030 w 1266779"/>
                <a:gd name="connsiteY563" fmla="*/ 184062 h 262929"/>
                <a:gd name="connsiteX564" fmla="*/ 144279 w 1266779"/>
                <a:gd name="connsiteY564" fmla="*/ 185310 h 262929"/>
                <a:gd name="connsiteX565" fmla="*/ 144279 w 1266779"/>
                <a:gd name="connsiteY565" fmla="*/ 191892 h 262929"/>
                <a:gd name="connsiteX566" fmla="*/ 144506 w 1266779"/>
                <a:gd name="connsiteY566" fmla="*/ 192573 h 262929"/>
                <a:gd name="connsiteX567" fmla="*/ 145300 w 1266779"/>
                <a:gd name="connsiteY567" fmla="*/ 192233 h 262929"/>
                <a:gd name="connsiteX568" fmla="*/ 152225 w 1266779"/>
                <a:gd name="connsiteY568" fmla="*/ 187240 h 262929"/>
                <a:gd name="connsiteX569" fmla="*/ 158922 w 1266779"/>
                <a:gd name="connsiteY569" fmla="*/ 184062 h 262929"/>
                <a:gd name="connsiteX570" fmla="*/ 166187 w 1266779"/>
                <a:gd name="connsiteY570" fmla="*/ 182927 h 262929"/>
                <a:gd name="connsiteX571" fmla="*/ 179696 w 1266779"/>
                <a:gd name="connsiteY571" fmla="*/ 187694 h 262929"/>
                <a:gd name="connsiteX572" fmla="*/ 184463 w 1266779"/>
                <a:gd name="connsiteY572" fmla="*/ 200063 h 262929"/>
                <a:gd name="connsiteX573" fmla="*/ 184463 w 1266779"/>
                <a:gd name="connsiteY573" fmla="*/ 242390 h 262929"/>
                <a:gd name="connsiteX574" fmla="*/ 182761 w 1266779"/>
                <a:gd name="connsiteY574" fmla="*/ 244206 h 262929"/>
                <a:gd name="connsiteX575" fmla="*/ 176404 w 1266779"/>
                <a:gd name="connsiteY575" fmla="*/ 244206 h 262929"/>
                <a:gd name="connsiteX576" fmla="*/ 175268 w 1266779"/>
                <a:gd name="connsiteY576" fmla="*/ 243865 h 262929"/>
                <a:gd name="connsiteX577" fmla="*/ 174928 w 1266779"/>
                <a:gd name="connsiteY577" fmla="*/ 242731 h 262929"/>
                <a:gd name="connsiteX578" fmla="*/ 174928 w 1266779"/>
                <a:gd name="connsiteY578" fmla="*/ 202219 h 262929"/>
                <a:gd name="connsiteX579" fmla="*/ 172090 w 1266779"/>
                <a:gd name="connsiteY579" fmla="*/ 193594 h 262929"/>
                <a:gd name="connsiteX580" fmla="*/ 163122 w 1266779"/>
                <a:gd name="connsiteY580" fmla="*/ 190417 h 262929"/>
                <a:gd name="connsiteX581" fmla="*/ 156879 w 1266779"/>
                <a:gd name="connsiteY581" fmla="*/ 191552 h 262929"/>
                <a:gd name="connsiteX582" fmla="*/ 151090 w 1266779"/>
                <a:gd name="connsiteY582" fmla="*/ 194616 h 262929"/>
                <a:gd name="connsiteX583" fmla="*/ 144506 w 1266779"/>
                <a:gd name="connsiteY583" fmla="*/ 199609 h 262929"/>
                <a:gd name="connsiteX584" fmla="*/ 144506 w 1266779"/>
                <a:gd name="connsiteY584" fmla="*/ 242504 h 262929"/>
                <a:gd name="connsiteX585" fmla="*/ 142803 w 1266779"/>
                <a:gd name="connsiteY585" fmla="*/ 244206 h 262929"/>
                <a:gd name="connsiteX586" fmla="*/ 136560 w 1266779"/>
                <a:gd name="connsiteY586" fmla="*/ 244206 h 262929"/>
                <a:gd name="connsiteX587" fmla="*/ 237362 w 1266779"/>
                <a:gd name="connsiteY587" fmla="*/ 197339 h 262929"/>
                <a:gd name="connsiteX588" fmla="*/ 231005 w 1266779"/>
                <a:gd name="connsiteY588" fmla="*/ 191779 h 262929"/>
                <a:gd name="connsiteX589" fmla="*/ 221243 w 1266779"/>
                <a:gd name="connsiteY589" fmla="*/ 189623 h 262929"/>
                <a:gd name="connsiteX590" fmla="*/ 211026 w 1266779"/>
                <a:gd name="connsiteY590" fmla="*/ 192233 h 262929"/>
                <a:gd name="connsiteX591" fmla="*/ 207053 w 1266779"/>
                <a:gd name="connsiteY591" fmla="*/ 199268 h 262929"/>
                <a:gd name="connsiteX592" fmla="*/ 208869 w 1266779"/>
                <a:gd name="connsiteY592" fmla="*/ 203808 h 262929"/>
                <a:gd name="connsiteX593" fmla="*/ 216248 w 1266779"/>
                <a:gd name="connsiteY593" fmla="*/ 207666 h 262929"/>
                <a:gd name="connsiteX594" fmla="*/ 230664 w 1266779"/>
                <a:gd name="connsiteY594" fmla="*/ 211978 h 262929"/>
                <a:gd name="connsiteX595" fmla="*/ 241902 w 1266779"/>
                <a:gd name="connsiteY595" fmla="*/ 218219 h 262929"/>
                <a:gd name="connsiteX596" fmla="*/ 245421 w 1266779"/>
                <a:gd name="connsiteY596" fmla="*/ 227638 h 262929"/>
                <a:gd name="connsiteX597" fmla="*/ 242243 w 1266779"/>
                <a:gd name="connsiteY597" fmla="*/ 236943 h 262929"/>
                <a:gd name="connsiteX598" fmla="*/ 233502 w 1266779"/>
                <a:gd name="connsiteY598" fmla="*/ 243185 h 262929"/>
                <a:gd name="connsiteX599" fmla="*/ 220902 w 1266779"/>
                <a:gd name="connsiteY599" fmla="*/ 245341 h 262929"/>
                <a:gd name="connsiteX600" fmla="*/ 205237 w 1266779"/>
                <a:gd name="connsiteY600" fmla="*/ 241823 h 262929"/>
                <a:gd name="connsiteX601" fmla="*/ 195702 w 1266779"/>
                <a:gd name="connsiteY601" fmla="*/ 232858 h 262929"/>
                <a:gd name="connsiteX602" fmla="*/ 195361 w 1266779"/>
                <a:gd name="connsiteY602" fmla="*/ 231837 h 262929"/>
                <a:gd name="connsiteX603" fmla="*/ 195928 w 1266779"/>
                <a:gd name="connsiteY603" fmla="*/ 231042 h 262929"/>
                <a:gd name="connsiteX604" fmla="*/ 200356 w 1266779"/>
                <a:gd name="connsiteY604" fmla="*/ 228546 h 262929"/>
                <a:gd name="connsiteX605" fmla="*/ 201377 w 1266779"/>
                <a:gd name="connsiteY605" fmla="*/ 228319 h 262929"/>
                <a:gd name="connsiteX606" fmla="*/ 202058 w 1266779"/>
                <a:gd name="connsiteY606" fmla="*/ 228659 h 262929"/>
                <a:gd name="connsiteX607" fmla="*/ 206485 w 1266779"/>
                <a:gd name="connsiteY607" fmla="*/ 233766 h 262929"/>
                <a:gd name="connsiteX608" fmla="*/ 212615 w 1266779"/>
                <a:gd name="connsiteY608" fmla="*/ 237170 h 262929"/>
                <a:gd name="connsiteX609" fmla="*/ 221015 w 1266779"/>
                <a:gd name="connsiteY609" fmla="*/ 238418 h 262929"/>
                <a:gd name="connsiteX610" fmla="*/ 228848 w 1266779"/>
                <a:gd name="connsiteY610" fmla="*/ 237170 h 262929"/>
                <a:gd name="connsiteX611" fmla="*/ 234410 w 1266779"/>
                <a:gd name="connsiteY611" fmla="*/ 233879 h 262929"/>
                <a:gd name="connsiteX612" fmla="*/ 236454 w 1266779"/>
                <a:gd name="connsiteY612" fmla="*/ 228659 h 262929"/>
                <a:gd name="connsiteX613" fmla="*/ 233956 w 1266779"/>
                <a:gd name="connsiteY613" fmla="*/ 223439 h 262929"/>
                <a:gd name="connsiteX614" fmla="*/ 225329 w 1266779"/>
                <a:gd name="connsiteY614" fmla="*/ 219468 h 262929"/>
                <a:gd name="connsiteX615" fmla="*/ 213637 w 1266779"/>
                <a:gd name="connsiteY615" fmla="*/ 216177 h 262929"/>
                <a:gd name="connsiteX616" fmla="*/ 201604 w 1266779"/>
                <a:gd name="connsiteY616" fmla="*/ 210049 h 262929"/>
                <a:gd name="connsiteX617" fmla="*/ 198085 w 1266779"/>
                <a:gd name="connsiteY617" fmla="*/ 200971 h 262929"/>
                <a:gd name="connsiteX618" fmla="*/ 201037 w 1266779"/>
                <a:gd name="connsiteY618" fmla="*/ 191552 h 262929"/>
                <a:gd name="connsiteX619" fmla="*/ 209210 w 1266779"/>
                <a:gd name="connsiteY619" fmla="*/ 185197 h 262929"/>
                <a:gd name="connsiteX620" fmla="*/ 221356 w 1266779"/>
                <a:gd name="connsiteY620" fmla="*/ 182927 h 262929"/>
                <a:gd name="connsiteX621" fmla="*/ 234864 w 1266779"/>
                <a:gd name="connsiteY621" fmla="*/ 185878 h 262929"/>
                <a:gd name="connsiteX622" fmla="*/ 243946 w 1266779"/>
                <a:gd name="connsiteY622" fmla="*/ 193481 h 262929"/>
                <a:gd name="connsiteX623" fmla="*/ 244286 w 1266779"/>
                <a:gd name="connsiteY623" fmla="*/ 194389 h 262929"/>
                <a:gd name="connsiteX624" fmla="*/ 243832 w 1266779"/>
                <a:gd name="connsiteY624" fmla="*/ 195070 h 262929"/>
                <a:gd name="connsiteX625" fmla="*/ 239064 w 1266779"/>
                <a:gd name="connsiteY625" fmla="*/ 197680 h 262929"/>
                <a:gd name="connsiteX626" fmla="*/ 238156 w 1266779"/>
                <a:gd name="connsiteY626" fmla="*/ 197907 h 262929"/>
                <a:gd name="connsiteX627" fmla="*/ 237362 w 1266779"/>
                <a:gd name="connsiteY627" fmla="*/ 197339 h 262929"/>
                <a:gd name="connsiteX628" fmla="*/ 268919 w 1266779"/>
                <a:gd name="connsiteY628" fmla="*/ 242277 h 262929"/>
                <a:gd name="connsiteX629" fmla="*/ 268465 w 1266779"/>
                <a:gd name="connsiteY629" fmla="*/ 243865 h 262929"/>
                <a:gd name="connsiteX630" fmla="*/ 266876 w 1266779"/>
                <a:gd name="connsiteY630" fmla="*/ 244206 h 262929"/>
                <a:gd name="connsiteX631" fmla="*/ 261086 w 1266779"/>
                <a:gd name="connsiteY631" fmla="*/ 244206 h 262929"/>
                <a:gd name="connsiteX632" fmla="*/ 259724 w 1266779"/>
                <a:gd name="connsiteY632" fmla="*/ 243865 h 262929"/>
                <a:gd name="connsiteX633" fmla="*/ 259384 w 1266779"/>
                <a:gd name="connsiteY633" fmla="*/ 242617 h 262929"/>
                <a:gd name="connsiteX634" fmla="*/ 259384 w 1266779"/>
                <a:gd name="connsiteY634" fmla="*/ 185651 h 262929"/>
                <a:gd name="connsiteX635" fmla="*/ 260746 w 1266779"/>
                <a:gd name="connsiteY635" fmla="*/ 184062 h 262929"/>
                <a:gd name="connsiteX636" fmla="*/ 267671 w 1266779"/>
                <a:gd name="connsiteY636" fmla="*/ 184062 h 262929"/>
                <a:gd name="connsiteX637" fmla="*/ 268919 w 1266779"/>
                <a:gd name="connsiteY637" fmla="*/ 185537 h 262929"/>
                <a:gd name="connsiteX638" fmla="*/ 268919 w 1266779"/>
                <a:gd name="connsiteY638" fmla="*/ 242277 h 262929"/>
                <a:gd name="connsiteX639" fmla="*/ 269373 w 1266779"/>
                <a:gd name="connsiteY639" fmla="*/ 171126 h 262929"/>
                <a:gd name="connsiteX640" fmla="*/ 267330 w 1266779"/>
                <a:gd name="connsiteY640" fmla="*/ 173282 h 262929"/>
                <a:gd name="connsiteX641" fmla="*/ 260746 w 1266779"/>
                <a:gd name="connsiteY641" fmla="*/ 173282 h 262929"/>
                <a:gd name="connsiteX642" fmla="*/ 259384 w 1266779"/>
                <a:gd name="connsiteY642" fmla="*/ 172828 h 262929"/>
                <a:gd name="connsiteX643" fmla="*/ 259043 w 1266779"/>
                <a:gd name="connsiteY643" fmla="*/ 171353 h 262929"/>
                <a:gd name="connsiteX644" fmla="*/ 259043 w 1266779"/>
                <a:gd name="connsiteY644" fmla="*/ 161820 h 262929"/>
                <a:gd name="connsiteX645" fmla="*/ 260633 w 1266779"/>
                <a:gd name="connsiteY645" fmla="*/ 160005 h 262929"/>
                <a:gd name="connsiteX646" fmla="*/ 267784 w 1266779"/>
                <a:gd name="connsiteY646" fmla="*/ 160005 h 262929"/>
                <a:gd name="connsiteX647" fmla="*/ 269373 w 1266779"/>
                <a:gd name="connsiteY647" fmla="*/ 161707 h 262929"/>
                <a:gd name="connsiteX648" fmla="*/ 269373 w 1266779"/>
                <a:gd name="connsiteY648" fmla="*/ 171126 h 262929"/>
                <a:gd name="connsiteX649" fmla="*/ 311771 w 1266779"/>
                <a:gd name="connsiteY649" fmla="*/ 245341 h 262929"/>
                <a:gd name="connsiteX650" fmla="*/ 296674 w 1266779"/>
                <a:gd name="connsiteY650" fmla="*/ 241482 h 262929"/>
                <a:gd name="connsiteX651" fmla="*/ 286571 w 1266779"/>
                <a:gd name="connsiteY651" fmla="*/ 230588 h 262929"/>
                <a:gd name="connsiteX652" fmla="*/ 283052 w 1266779"/>
                <a:gd name="connsiteY652" fmla="*/ 214474 h 262929"/>
                <a:gd name="connsiteX653" fmla="*/ 286684 w 1266779"/>
                <a:gd name="connsiteY653" fmla="*/ 198020 h 262929"/>
                <a:gd name="connsiteX654" fmla="*/ 296901 w 1266779"/>
                <a:gd name="connsiteY654" fmla="*/ 186899 h 262929"/>
                <a:gd name="connsiteX655" fmla="*/ 311885 w 1266779"/>
                <a:gd name="connsiteY655" fmla="*/ 182927 h 262929"/>
                <a:gd name="connsiteX656" fmla="*/ 326869 w 1266779"/>
                <a:gd name="connsiteY656" fmla="*/ 187013 h 262929"/>
                <a:gd name="connsiteX657" fmla="*/ 336858 w 1266779"/>
                <a:gd name="connsiteY657" fmla="*/ 198134 h 262929"/>
                <a:gd name="connsiteX658" fmla="*/ 340491 w 1266779"/>
                <a:gd name="connsiteY658" fmla="*/ 214361 h 262929"/>
                <a:gd name="connsiteX659" fmla="*/ 336858 w 1266779"/>
                <a:gd name="connsiteY659" fmla="*/ 230475 h 262929"/>
                <a:gd name="connsiteX660" fmla="*/ 326755 w 1266779"/>
                <a:gd name="connsiteY660" fmla="*/ 241369 h 262929"/>
                <a:gd name="connsiteX661" fmla="*/ 311771 w 1266779"/>
                <a:gd name="connsiteY661" fmla="*/ 245341 h 262929"/>
                <a:gd name="connsiteX662" fmla="*/ 311998 w 1266779"/>
                <a:gd name="connsiteY662" fmla="*/ 238192 h 262929"/>
                <a:gd name="connsiteX663" fmla="*/ 322101 w 1266779"/>
                <a:gd name="connsiteY663" fmla="*/ 235355 h 262929"/>
                <a:gd name="connsiteX664" fmla="*/ 328458 w 1266779"/>
                <a:gd name="connsiteY664" fmla="*/ 227071 h 262929"/>
                <a:gd name="connsiteX665" fmla="*/ 330728 w 1266779"/>
                <a:gd name="connsiteY665" fmla="*/ 214134 h 262929"/>
                <a:gd name="connsiteX666" fmla="*/ 328458 w 1266779"/>
                <a:gd name="connsiteY666" fmla="*/ 201311 h 262929"/>
                <a:gd name="connsiteX667" fmla="*/ 321988 w 1266779"/>
                <a:gd name="connsiteY667" fmla="*/ 192914 h 262929"/>
                <a:gd name="connsiteX668" fmla="*/ 311885 w 1266779"/>
                <a:gd name="connsiteY668" fmla="*/ 189963 h 262929"/>
                <a:gd name="connsiteX669" fmla="*/ 301782 w 1266779"/>
                <a:gd name="connsiteY669" fmla="*/ 192914 h 262929"/>
                <a:gd name="connsiteX670" fmla="*/ 295084 w 1266779"/>
                <a:gd name="connsiteY670" fmla="*/ 201311 h 262929"/>
                <a:gd name="connsiteX671" fmla="*/ 292814 w 1266779"/>
                <a:gd name="connsiteY671" fmla="*/ 214134 h 262929"/>
                <a:gd name="connsiteX672" fmla="*/ 295084 w 1266779"/>
                <a:gd name="connsiteY672" fmla="*/ 226957 h 262929"/>
                <a:gd name="connsiteX673" fmla="*/ 301782 w 1266779"/>
                <a:gd name="connsiteY673" fmla="*/ 235355 h 262929"/>
                <a:gd name="connsiteX674" fmla="*/ 311998 w 1266779"/>
                <a:gd name="connsiteY674" fmla="*/ 238192 h 262929"/>
                <a:gd name="connsiteX675" fmla="*/ 356099 w 1266779"/>
                <a:gd name="connsiteY675" fmla="*/ 244206 h 262929"/>
                <a:gd name="connsiteX676" fmla="*/ 354510 w 1266779"/>
                <a:gd name="connsiteY676" fmla="*/ 242731 h 262929"/>
                <a:gd name="connsiteX677" fmla="*/ 354510 w 1266779"/>
                <a:gd name="connsiteY677" fmla="*/ 185537 h 262929"/>
                <a:gd name="connsiteX678" fmla="*/ 355759 w 1266779"/>
                <a:gd name="connsiteY678" fmla="*/ 184062 h 262929"/>
                <a:gd name="connsiteX679" fmla="*/ 362570 w 1266779"/>
                <a:gd name="connsiteY679" fmla="*/ 184062 h 262929"/>
                <a:gd name="connsiteX680" fmla="*/ 363818 w 1266779"/>
                <a:gd name="connsiteY680" fmla="*/ 185310 h 262929"/>
                <a:gd name="connsiteX681" fmla="*/ 363818 w 1266779"/>
                <a:gd name="connsiteY681" fmla="*/ 191892 h 262929"/>
                <a:gd name="connsiteX682" fmla="*/ 364045 w 1266779"/>
                <a:gd name="connsiteY682" fmla="*/ 192573 h 262929"/>
                <a:gd name="connsiteX683" fmla="*/ 364840 w 1266779"/>
                <a:gd name="connsiteY683" fmla="*/ 192233 h 262929"/>
                <a:gd name="connsiteX684" fmla="*/ 371764 w 1266779"/>
                <a:gd name="connsiteY684" fmla="*/ 187240 h 262929"/>
                <a:gd name="connsiteX685" fmla="*/ 378462 w 1266779"/>
                <a:gd name="connsiteY685" fmla="*/ 184062 h 262929"/>
                <a:gd name="connsiteX686" fmla="*/ 385727 w 1266779"/>
                <a:gd name="connsiteY686" fmla="*/ 182927 h 262929"/>
                <a:gd name="connsiteX687" fmla="*/ 399235 w 1266779"/>
                <a:gd name="connsiteY687" fmla="*/ 187694 h 262929"/>
                <a:gd name="connsiteX688" fmla="*/ 404003 w 1266779"/>
                <a:gd name="connsiteY688" fmla="*/ 200063 h 262929"/>
                <a:gd name="connsiteX689" fmla="*/ 404003 w 1266779"/>
                <a:gd name="connsiteY689" fmla="*/ 242390 h 262929"/>
                <a:gd name="connsiteX690" fmla="*/ 402300 w 1266779"/>
                <a:gd name="connsiteY690" fmla="*/ 244206 h 262929"/>
                <a:gd name="connsiteX691" fmla="*/ 395943 w 1266779"/>
                <a:gd name="connsiteY691" fmla="*/ 244206 h 262929"/>
                <a:gd name="connsiteX692" fmla="*/ 394808 w 1266779"/>
                <a:gd name="connsiteY692" fmla="*/ 243865 h 262929"/>
                <a:gd name="connsiteX693" fmla="*/ 394467 w 1266779"/>
                <a:gd name="connsiteY693" fmla="*/ 242731 h 262929"/>
                <a:gd name="connsiteX694" fmla="*/ 394467 w 1266779"/>
                <a:gd name="connsiteY694" fmla="*/ 202219 h 262929"/>
                <a:gd name="connsiteX695" fmla="*/ 391630 w 1266779"/>
                <a:gd name="connsiteY695" fmla="*/ 193594 h 262929"/>
                <a:gd name="connsiteX696" fmla="*/ 382662 w 1266779"/>
                <a:gd name="connsiteY696" fmla="*/ 190417 h 262929"/>
                <a:gd name="connsiteX697" fmla="*/ 376419 w 1266779"/>
                <a:gd name="connsiteY697" fmla="*/ 191552 h 262929"/>
                <a:gd name="connsiteX698" fmla="*/ 370629 w 1266779"/>
                <a:gd name="connsiteY698" fmla="*/ 194616 h 262929"/>
                <a:gd name="connsiteX699" fmla="*/ 364045 w 1266779"/>
                <a:gd name="connsiteY699" fmla="*/ 199609 h 262929"/>
                <a:gd name="connsiteX700" fmla="*/ 364045 w 1266779"/>
                <a:gd name="connsiteY700" fmla="*/ 242504 h 262929"/>
                <a:gd name="connsiteX701" fmla="*/ 362343 w 1266779"/>
                <a:gd name="connsiteY701" fmla="*/ 244206 h 262929"/>
                <a:gd name="connsiteX702" fmla="*/ 356099 w 1266779"/>
                <a:gd name="connsiteY702" fmla="*/ 244206 h 262929"/>
                <a:gd name="connsiteX703" fmla="*/ 452928 w 1266779"/>
                <a:gd name="connsiteY703" fmla="*/ 184062 h 262929"/>
                <a:gd name="connsiteX704" fmla="*/ 454517 w 1266779"/>
                <a:gd name="connsiteY704" fmla="*/ 185764 h 262929"/>
                <a:gd name="connsiteX705" fmla="*/ 454517 w 1266779"/>
                <a:gd name="connsiteY705" fmla="*/ 190530 h 262929"/>
                <a:gd name="connsiteX706" fmla="*/ 454858 w 1266779"/>
                <a:gd name="connsiteY706" fmla="*/ 191552 h 262929"/>
                <a:gd name="connsiteX707" fmla="*/ 455993 w 1266779"/>
                <a:gd name="connsiteY707" fmla="*/ 190984 h 262929"/>
                <a:gd name="connsiteX708" fmla="*/ 459399 w 1266779"/>
                <a:gd name="connsiteY708" fmla="*/ 187807 h 262929"/>
                <a:gd name="connsiteX709" fmla="*/ 464961 w 1266779"/>
                <a:gd name="connsiteY709" fmla="*/ 184403 h 262929"/>
                <a:gd name="connsiteX710" fmla="*/ 473815 w 1266779"/>
                <a:gd name="connsiteY710" fmla="*/ 182927 h 262929"/>
                <a:gd name="connsiteX711" fmla="*/ 486302 w 1266779"/>
                <a:gd name="connsiteY711" fmla="*/ 186332 h 262929"/>
                <a:gd name="connsiteX712" fmla="*/ 495270 w 1266779"/>
                <a:gd name="connsiteY712" fmla="*/ 196318 h 262929"/>
                <a:gd name="connsiteX713" fmla="*/ 498675 w 1266779"/>
                <a:gd name="connsiteY713" fmla="*/ 213226 h 262929"/>
                <a:gd name="connsiteX714" fmla="*/ 495383 w 1266779"/>
                <a:gd name="connsiteY714" fmla="*/ 230588 h 262929"/>
                <a:gd name="connsiteX715" fmla="*/ 486188 w 1266779"/>
                <a:gd name="connsiteY715" fmla="*/ 241596 h 262929"/>
                <a:gd name="connsiteX716" fmla="*/ 472566 w 1266779"/>
                <a:gd name="connsiteY716" fmla="*/ 245341 h 262929"/>
                <a:gd name="connsiteX717" fmla="*/ 463258 w 1266779"/>
                <a:gd name="connsiteY717" fmla="*/ 243752 h 262929"/>
                <a:gd name="connsiteX718" fmla="*/ 456447 w 1266779"/>
                <a:gd name="connsiteY718" fmla="*/ 239667 h 262929"/>
                <a:gd name="connsiteX719" fmla="*/ 454972 w 1266779"/>
                <a:gd name="connsiteY719" fmla="*/ 238986 h 262929"/>
                <a:gd name="connsiteX720" fmla="*/ 454631 w 1266779"/>
                <a:gd name="connsiteY720" fmla="*/ 240348 h 262929"/>
                <a:gd name="connsiteX721" fmla="*/ 454631 w 1266779"/>
                <a:gd name="connsiteY721" fmla="*/ 261455 h 262929"/>
                <a:gd name="connsiteX722" fmla="*/ 453382 w 1266779"/>
                <a:gd name="connsiteY722" fmla="*/ 262930 h 262929"/>
                <a:gd name="connsiteX723" fmla="*/ 446344 w 1266779"/>
                <a:gd name="connsiteY723" fmla="*/ 262930 h 262929"/>
                <a:gd name="connsiteX724" fmla="*/ 445096 w 1266779"/>
                <a:gd name="connsiteY724" fmla="*/ 261455 h 262929"/>
                <a:gd name="connsiteX725" fmla="*/ 445096 w 1266779"/>
                <a:gd name="connsiteY725" fmla="*/ 185878 h 262929"/>
                <a:gd name="connsiteX726" fmla="*/ 445436 w 1266779"/>
                <a:gd name="connsiteY726" fmla="*/ 184516 h 262929"/>
                <a:gd name="connsiteX727" fmla="*/ 446912 w 1266779"/>
                <a:gd name="connsiteY727" fmla="*/ 184062 h 262929"/>
                <a:gd name="connsiteX728" fmla="*/ 452928 w 1266779"/>
                <a:gd name="connsiteY728" fmla="*/ 184062 h 262929"/>
                <a:gd name="connsiteX729" fmla="*/ 454631 w 1266779"/>
                <a:gd name="connsiteY729" fmla="*/ 230929 h 262929"/>
                <a:gd name="connsiteX730" fmla="*/ 461783 w 1266779"/>
                <a:gd name="connsiteY730" fmla="*/ 236376 h 262929"/>
                <a:gd name="connsiteX731" fmla="*/ 470069 w 1266779"/>
                <a:gd name="connsiteY731" fmla="*/ 238418 h 262929"/>
                <a:gd name="connsiteX732" fmla="*/ 479718 w 1266779"/>
                <a:gd name="connsiteY732" fmla="*/ 235581 h 262929"/>
                <a:gd name="connsiteX733" fmla="*/ 486415 w 1266779"/>
                <a:gd name="connsiteY733" fmla="*/ 227184 h 262929"/>
                <a:gd name="connsiteX734" fmla="*/ 488913 w 1266779"/>
                <a:gd name="connsiteY734" fmla="*/ 213340 h 262929"/>
                <a:gd name="connsiteX735" fmla="*/ 486415 w 1266779"/>
                <a:gd name="connsiteY735" fmla="*/ 199836 h 262929"/>
                <a:gd name="connsiteX736" fmla="*/ 479718 w 1266779"/>
                <a:gd name="connsiteY736" fmla="*/ 192233 h 262929"/>
                <a:gd name="connsiteX737" fmla="*/ 470637 w 1266779"/>
                <a:gd name="connsiteY737" fmla="*/ 189850 h 262929"/>
                <a:gd name="connsiteX738" fmla="*/ 462350 w 1266779"/>
                <a:gd name="connsiteY738" fmla="*/ 191892 h 262929"/>
                <a:gd name="connsiteX739" fmla="*/ 456674 w 1266779"/>
                <a:gd name="connsiteY739" fmla="*/ 196999 h 262929"/>
                <a:gd name="connsiteX740" fmla="*/ 454631 w 1266779"/>
                <a:gd name="connsiteY740" fmla="*/ 202900 h 262929"/>
                <a:gd name="connsiteX741" fmla="*/ 454631 w 1266779"/>
                <a:gd name="connsiteY741" fmla="*/ 230929 h 262929"/>
                <a:gd name="connsiteX742" fmla="*/ 522457 w 1266779"/>
                <a:gd name="connsiteY742" fmla="*/ 242277 h 262929"/>
                <a:gd name="connsiteX743" fmla="*/ 522003 w 1266779"/>
                <a:gd name="connsiteY743" fmla="*/ 243865 h 262929"/>
                <a:gd name="connsiteX744" fmla="*/ 520413 w 1266779"/>
                <a:gd name="connsiteY744" fmla="*/ 244206 h 262929"/>
                <a:gd name="connsiteX745" fmla="*/ 514511 w 1266779"/>
                <a:gd name="connsiteY745" fmla="*/ 244206 h 262929"/>
                <a:gd name="connsiteX746" fmla="*/ 512808 w 1266779"/>
                <a:gd name="connsiteY746" fmla="*/ 242617 h 262929"/>
                <a:gd name="connsiteX747" fmla="*/ 512921 w 1266779"/>
                <a:gd name="connsiteY747" fmla="*/ 161593 h 262929"/>
                <a:gd name="connsiteX748" fmla="*/ 514284 w 1266779"/>
                <a:gd name="connsiteY748" fmla="*/ 160005 h 262929"/>
                <a:gd name="connsiteX749" fmla="*/ 521094 w 1266779"/>
                <a:gd name="connsiteY749" fmla="*/ 160005 h 262929"/>
                <a:gd name="connsiteX750" fmla="*/ 522457 w 1266779"/>
                <a:gd name="connsiteY750" fmla="*/ 161480 h 262929"/>
                <a:gd name="connsiteX751" fmla="*/ 522457 w 1266779"/>
                <a:gd name="connsiteY751" fmla="*/ 242277 h 262929"/>
                <a:gd name="connsiteX752" fmla="*/ 574561 w 1266779"/>
                <a:gd name="connsiteY752" fmla="*/ 236943 h 262929"/>
                <a:gd name="connsiteX753" fmla="*/ 565366 w 1266779"/>
                <a:gd name="connsiteY753" fmla="*/ 243185 h 262929"/>
                <a:gd name="connsiteX754" fmla="*/ 554355 w 1266779"/>
                <a:gd name="connsiteY754" fmla="*/ 245341 h 262929"/>
                <a:gd name="connsiteX755" fmla="*/ 540392 w 1266779"/>
                <a:gd name="connsiteY755" fmla="*/ 240801 h 262929"/>
                <a:gd name="connsiteX756" fmla="*/ 535397 w 1266779"/>
                <a:gd name="connsiteY756" fmla="*/ 228886 h 262929"/>
                <a:gd name="connsiteX757" fmla="*/ 538803 w 1266779"/>
                <a:gd name="connsiteY757" fmla="*/ 218560 h 262929"/>
                <a:gd name="connsiteX758" fmla="*/ 548906 w 1266779"/>
                <a:gd name="connsiteY758" fmla="*/ 211638 h 262929"/>
                <a:gd name="connsiteX759" fmla="*/ 565366 w 1266779"/>
                <a:gd name="connsiteY759" fmla="*/ 208460 h 262929"/>
                <a:gd name="connsiteX760" fmla="*/ 574220 w 1266779"/>
                <a:gd name="connsiteY760" fmla="*/ 207779 h 262929"/>
                <a:gd name="connsiteX761" fmla="*/ 575469 w 1266779"/>
                <a:gd name="connsiteY761" fmla="*/ 207325 h 262929"/>
                <a:gd name="connsiteX762" fmla="*/ 576036 w 1266779"/>
                <a:gd name="connsiteY762" fmla="*/ 206077 h 262929"/>
                <a:gd name="connsiteX763" fmla="*/ 576036 w 1266779"/>
                <a:gd name="connsiteY763" fmla="*/ 203013 h 262929"/>
                <a:gd name="connsiteX764" fmla="*/ 572177 w 1266779"/>
                <a:gd name="connsiteY764" fmla="*/ 193367 h 262929"/>
                <a:gd name="connsiteX765" fmla="*/ 561960 w 1266779"/>
                <a:gd name="connsiteY765" fmla="*/ 189736 h 262929"/>
                <a:gd name="connsiteX766" fmla="*/ 552879 w 1266779"/>
                <a:gd name="connsiteY766" fmla="*/ 192006 h 262929"/>
                <a:gd name="connsiteX767" fmla="*/ 545727 w 1266779"/>
                <a:gd name="connsiteY767" fmla="*/ 198814 h 262929"/>
                <a:gd name="connsiteX768" fmla="*/ 544933 w 1266779"/>
                <a:gd name="connsiteY768" fmla="*/ 199609 h 262929"/>
                <a:gd name="connsiteX769" fmla="*/ 544025 w 1266779"/>
                <a:gd name="connsiteY769" fmla="*/ 199495 h 262929"/>
                <a:gd name="connsiteX770" fmla="*/ 537895 w 1266779"/>
                <a:gd name="connsiteY770" fmla="*/ 197453 h 262929"/>
                <a:gd name="connsiteX771" fmla="*/ 537327 w 1266779"/>
                <a:gd name="connsiteY771" fmla="*/ 196885 h 262929"/>
                <a:gd name="connsiteX772" fmla="*/ 537668 w 1266779"/>
                <a:gd name="connsiteY772" fmla="*/ 195637 h 262929"/>
                <a:gd name="connsiteX773" fmla="*/ 547203 w 1266779"/>
                <a:gd name="connsiteY773" fmla="*/ 186332 h 262929"/>
                <a:gd name="connsiteX774" fmla="*/ 562414 w 1266779"/>
                <a:gd name="connsiteY774" fmla="*/ 182927 h 262929"/>
                <a:gd name="connsiteX775" fmla="*/ 575014 w 1266779"/>
                <a:gd name="connsiteY775" fmla="*/ 185310 h 262929"/>
                <a:gd name="connsiteX776" fmla="*/ 582620 w 1266779"/>
                <a:gd name="connsiteY776" fmla="*/ 192006 h 262929"/>
                <a:gd name="connsiteX777" fmla="*/ 585231 w 1266779"/>
                <a:gd name="connsiteY777" fmla="*/ 202332 h 262929"/>
                <a:gd name="connsiteX778" fmla="*/ 585231 w 1266779"/>
                <a:gd name="connsiteY778" fmla="*/ 242504 h 262929"/>
                <a:gd name="connsiteX779" fmla="*/ 584891 w 1266779"/>
                <a:gd name="connsiteY779" fmla="*/ 243865 h 262929"/>
                <a:gd name="connsiteX780" fmla="*/ 583755 w 1266779"/>
                <a:gd name="connsiteY780" fmla="*/ 244206 h 262929"/>
                <a:gd name="connsiteX781" fmla="*/ 577966 w 1266779"/>
                <a:gd name="connsiteY781" fmla="*/ 244206 h 262929"/>
                <a:gd name="connsiteX782" fmla="*/ 576831 w 1266779"/>
                <a:gd name="connsiteY782" fmla="*/ 243752 h 262929"/>
                <a:gd name="connsiteX783" fmla="*/ 576377 w 1266779"/>
                <a:gd name="connsiteY783" fmla="*/ 242390 h 262929"/>
                <a:gd name="connsiteX784" fmla="*/ 576263 w 1266779"/>
                <a:gd name="connsiteY784" fmla="*/ 237170 h 262929"/>
                <a:gd name="connsiteX785" fmla="*/ 574561 w 1266779"/>
                <a:gd name="connsiteY785" fmla="*/ 236943 h 262929"/>
                <a:gd name="connsiteX786" fmla="*/ 576036 w 1266779"/>
                <a:gd name="connsiteY786" fmla="*/ 215382 h 262929"/>
                <a:gd name="connsiteX787" fmla="*/ 574447 w 1266779"/>
                <a:gd name="connsiteY787" fmla="*/ 213567 h 262929"/>
                <a:gd name="connsiteX788" fmla="*/ 566955 w 1266779"/>
                <a:gd name="connsiteY788" fmla="*/ 214248 h 262929"/>
                <a:gd name="connsiteX789" fmla="*/ 557647 w 1266779"/>
                <a:gd name="connsiteY789" fmla="*/ 215609 h 262929"/>
                <a:gd name="connsiteX790" fmla="*/ 550722 w 1266779"/>
                <a:gd name="connsiteY790" fmla="*/ 218333 h 262929"/>
                <a:gd name="connsiteX791" fmla="*/ 546409 w 1266779"/>
                <a:gd name="connsiteY791" fmla="*/ 222418 h 262929"/>
                <a:gd name="connsiteX792" fmla="*/ 544933 w 1266779"/>
                <a:gd name="connsiteY792" fmla="*/ 227752 h 262929"/>
                <a:gd name="connsiteX793" fmla="*/ 548338 w 1266779"/>
                <a:gd name="connsiteY793" fmla="*/ 235581 h 262929"/>
                <a:gd name="connsiteX794" fmla="*/ 557760 w 1266779"/>
                <a:gd name="connsiteY794" fmla="*/ 238305 h 262929"/>
                <a:gd name="connsiteX795" fmla="*/ 564684 w 1266779"/>
                <a:gd name="connsiteY795" fmla="*/ 237057 h 262929"/>
                <a:gd name="connsiteX796" fmla="*/ 570587 w 1266779"/>
                <a:gd name="connsiteY796" fmla="*/ 233652 h 262929"/>
                <a:gd name="connsiteX797" fmla="*/ 574561 w 1266779"/>
                <a:gd name="connsiteY797" fmla="*/ 229227 h 262929"/>
                <a:gd name="connsiteX798" fmla="*/ 576036 w 1266779"/>
                <a:gd name="connsiteY798" fmla="*/ 224801 h 262929"/>
                <a:gd name="connsiteX799" fmla="*/ 576036 w 1266779"/>
                <a:gd name="connsiteY799" fmla="*/ 215382 h 262929"/>
                <a:gd name="connsiteX800" fmla="*/ 603734 w 1266779"/>
                <a:gd name="connsiteY800" fmla="*/ 244206 h 262929"/>
                <a:gd name="connsiteX801" fmla="*/ 602145 w 1266779"/>
                <a:gd name="connsiteY801" fmla="*/ 242731 h 262929"/>
                <a:gd name="connsiteX802" fmla="*/ 602145 w 1266779"/>
                <a:gd name="connsiteY802" fmla="*/ 185537 h 262929"/>
                <a:gd name="connsiteX803" fmla="*/ 603393 w 1266779"/>
                <a:gd name="connsiteY803" fmla="*/ 184062 h 262929"/>
                <a:gd name="connsiteX804" fmla="*/ 610204 w 1266779"/>
                <a:gd name="connsiteY804" fmla="*/ 184062 h 262929"/>
                <a:gd name="connsiteX805" fmla="*/ 611453 w 1266779"/>
                <a:gd name="connsiteY805" fmla="*/ 185310 h 262929"/>
                <a:gd name="connsiteX806" fmla="*/ 611453 w 1266779"/>
                <a:gd name="connsiteY806" fmla="*/ 191892 h 262929"/>
                <a:gd name="connsiteX807" fmla="*/ 611680 w 1266779"/>
                <a:gd name="connsiteY807" fmla="*/ 192573 h 262929"/>
                <a:gd name="connsiteX808" fmla="*/ 612475 w 1266779"/>
                <a:gd name="connsiteY808" fmla="*/ 192233 h 262929"/>
                <a:gd name="connsiteX809" fmla="*/ 619399 w 1266779"/>
                <a:gd name="connsiteY809" fmla="*/ 187240 h 262929"/>
                <a:gd name="connsiteX810" fmla="*/ 626097 w 1266779"/>
                <a:gd name="connsiteY810" fmla="*/ 184062 h 262929"/>
                <a:gd name="connsiteX811" fmla="*/ 633362 w 1266779"/>
                <a:gd name="connsiteY811" fmla="*/ 182927 h 262929"/>
                <a:gd name="connsiteX812" fmla="*/ 646870 w 1266779"/>
                <a:gd name="connsiteY812" fmla="*/ 187694 h 262929"/>
                <a:gd name="connsiteX813" fmla="*/ 651638 w 1266779"/>
                <a:gd name="connsiteY813" fmla="*/ 200063 h 262929"/>
                <a:gd name="connsiteX814" fmla="*/ 651638 w 1266779"/>
                <a:gd name="connsiteY814" fmla="*/ 242390 h 262929"/>
                <a:gd name="connsiteX815" fmla="*/ 649935 w 1266779"/>
                <a:gd name="connsiteY815" fmla="*/ 244206 h 262929"/>
                <a:gd name="connsiteX816" fmla="*/ 643578 w 1266779"/>
                <a:gd name="connsiteY816" fmla="*/ 244206 h 262929"/>
                <a:gd name="connsiteX817" fmla="*/ 642443 w 1266779"/>
                <a:gd name="connsiteY817" fmla="*/ 243865 h 262929"/>
                <a:gd name="connsiteX818" fmla="*/ 642102 w 1266779"/>
                <a:gd name="connsiteY818" fmla="*/ 242731 h 262929"/>
                <a:gd name="connsiteX819" fmla="*/ 642102 w 1266779"/>
                <a:gd name="connsiteY819" fmla="*/ 202219 h 262929"/>
                <a:gd name="connsiteX820" fmla="*/ 639264 w 1266779"/>
                <a:gd name="connsiteY820" fmla="*/ 193594 h 262929"/>
                <a:gd name="connsiteX821" fmla="*/ 630297 w 1266779"/>
                <a:gd name="connsiteY821" fmla="*/ 190417 h 262929"/>
                <a:gd name="connsiteX822" fmla="*/ 624053 w 1266779"/>
                <a:gd name="connsiteY822" fmla="*/ 191552 h 262929"/>
                <a:gd name="connsiteX823" fmla="*/ 618264 w 1266779"/>
                <a:gd name="connsiteY823" fmla="*/ 194616 h 262929"/>
                <a:gd name="connsiteX824" fmla="*/ 611680 w 1266779"/>
                <a:gd name="connsiteY824" fmla="*/ 199609 h 262929"/>
                <a:gd name="connsiteX825" fmla="*/ 611680 w 1266779"/>
                <a:gd name="connsiteY825" fmla="*/ 242504 h 262929"/>
                <a:gd name="connsiteX826" fmla="*/ 609977 w 1266779"/>
                <a:gd name="connsiteY826" fmla="*/ 244206 h 262929"/>
                <a:gd name="connsiteX827" fmla="*/ 603734 w 1266779"/>
                <a:gd name="connsiteY827" fmla="*/ 244206 h 262929"/>
                <a:gd name="connsiteX828" fmla="*/ 704536 w 1266779"/>
                <a:gd name="connsiteY828" fmla="*/ 197339 h 262929"/>
                <a:gd name="connsiteX829" fmla="*/ 698179 w 1266779"/>
                <a:gd name="connsiteY829" fmla="*/ 191779 h 262929"/>
                <a:gd name="connsiteX830" fmla="*/ 688417 w 1266779"/>
                <a:gd name="connsiteY830" fmla="*/ 189623 h 262929"/>
                <a:gd name="connsiteX831" fmla="*/ 678200 w 1266779"/>
                <a:gd name="connsiteY831" fmla="*/ 192233 h 262929"/>
                <a:gd name="connsiteX832" fmla="*/ 674227 w 1266779"/>
                <a:gd name="connsiteY832" fmla="*/ 199268 h 262929"/>
                <a:gd name="connsiteX833" fmla="*/ 676044 w 1266779"/>
                <a:gd name="connsiteY833" fmla="*/ 203808 h 262929"/>
                <a:gd name="connsiteX834" fmla="*/ 683422 w 1266779"/>
                <a:gd name="connsiteY834" fmla="*/ 207666 h 262929"/>
                <a:gd name="connsiteX835" fmla="*/ 697839 w 1266779"/>
                <a:gd name="connsiteY835" fmla="*/ 211978 h 262929"/>
                <a:gd name="connsiteX836" fmla="*/ 709077 w 1266779"/>
                <a:gd name="connsiteY836" fmla="*/ 218219 h 262929"/>
                <a:gd name="connsiteX837" fmla="*/ 712596 w 1266779"/>
                <a:gd name="connsiteY837" fmla="*/ 227638 h 262929"/>
                <a:gd name="connsiteX838" fmla="*/ 709417 w 1266779"/>
                <a:gd name="connsiteY838" fmla="*/ 236943 h 262929"/>
                <a:gd name="connsiteX839" fmla="*/ 700677 w 1266779"/>
                <a:gd name="connsiteY839" fmla="*/ 243185 h 262929"/>
                <a:gd name="connsiteX840" fmla="*/ 688076 w 1266779"/>
                <a:gd name="connsiteY840" fmla="*/ 245341 h 262929"/>
                <a:gd name="connsiteX841" fmla="*/ 672411 w 1266779"/>
                <a:gd name="connsiteY841" fmla="*/ 241823 h 262929"/>
                <a:gd name="connsiteX842" fmla="*/ 662876 w 1266779"/>
                <a:gd name="connsiteY842" fmla="*/ 232858 h 262929"/>
                <a:gd name="connsiteX843" fmla="*/ 662535 w 1266779"/>
                <a:gd name="connsiteY843" fmla="*/ 231837 h 262929"/>
                <a:gd name="connsiteX844" fmla="*/ 663103 w 1266779"/>
                <a:gd name="connsiteY844" fmla="*/ 231042 h 262929"/>
                <a:gd name="connsiteX845" fmla="*/ 667530 w 1266779"/>
                <a:gd name="connsiteY845" fmla="*/ 228546 h 262929"/>
                <a:gd name="connsiteX846" fmla="*/ 668552 w 1266779"/>
                <a:gd name="connsiteY846" fmla="*/ 228319 h 262929"/>
                <a:gd name="connsiteX847" fmla="*/ 669233 w 1266779"/>
                <a:gd name="connsiteY847" fmla="*/ 228659 h 262929"/>
                <a:gd name="connsiteX848" fmla="*/ 673660 w 1266779"/>
                <a:gd name="connsiteY848" fmla="*/ 233766 h 262929"/>
                <a:gd name="connsiteX849" fmla="*/ 679790 w 1266779"/>
                <a:gd name="connsiteY849" fmla="*/ 237170 h 262929"/>
                <a:gd name="connsiteX850" fmla="*/ 688190 w 1266779"/>
                <a:gd name="connsiteY850" fmla="*/ 238418 h 262929"/>
                <a:gd name="connsiteX851" fmla="*/ 696022 w 1266779"/>
                <a:gd name="connsiteY851" fmla="*/ 237170 h 262929"/>
                <a:gd name="connsiteX852" fmla="*/ 701585 w 1266779"/>
                <a:gd name="connsiteY852" fmla="*/ 233879 h 262929"/>
                <a:gd name="connsiteX853" fmla="*/ 703628 w 1266779"/>
                <a:gd name="connsiteY853" fmla="*/ 228659 h 262929"/>
                <a:gd name="connsiteX854" fmla="*/ 701131 w 1266779"/>
                <a:gd name="connsiteY854" fmla="*/ 223439 h 262929"/>
                <a:gd name="connsiteX855" fmla="*/ 692503 w 1266779"/>
                <a:gd name="connsiteY855" fmla="*/ 219468 h 262929"/>
                <a:gd name="connsiteX856" fmla="*/ 680811 w 1266779"/>
                <a:gd name="connsiteY856" fmla="*/ 216177 h 262929"/>
                <a:gd name="connsiteX857" fmla="*/ 668779 w 1266779"/>
                <a:gd name="connsiteY857" fmla="*/ 210049 h 262929"/>
                <a:gd name="connsiteX858" fmla="*/ 665260 w 1266779"/>
                <a:gd name="connsiteY858" fmla="*/ 200971 h 262929"/>
                <a:gd name="connsiteX859" fmla="*/ 668211 w 1266779"/>
                <a:gd name="connsiteY859" fmla="*/ 191552 h 262929"/>
                <a:gd name="connsiteX860" fmla="*/ 676384 w 1266779"/>
                <a:gd name="connsiteY860" fmla="*/ 185197 h 262929"/>
                <a:gd name="connsiteX861" fmla="*/ 688530 w 1266779"/>
                <a:gd name="connsiteY861" fmla="*/ 182927 h 262929"/>
                <a:gd name="connsiteX862" fmla="*/ 702039 w 1266779"/>
                <a:gd name="connsiteY862" fmla="*/ 185878 h 262929"/>
                <a:gd name="connsiteX863" fmla="*/ 711120 w 1266779"/>
                <a:gd name="connsiteY863" fmla="*/ 193481 h 262929"/>
                <a:gd name="connsiteX864" fmla="*/ 711461 w 1266779"/>
                <a:gd name="connsiteY864" fmla="*/ 194389 h 262929"/>
                <a:gd name="connsiteX865" fmla="*/ 711006 w 1266779"/>
                <a:gd name="connsiteY865" fmla="*/ 195070 h 262929"/>
                <a:gd name="connsiteX866" fmla="*/ 706239 w 1266779"/>
                <a:gd name="connsiteY866" fmla="*/ 197680 h 262929"/>
                <a:gd name="connsiteX867" fmla="*/ 705331 w 1266779"/>
                <a:gd name="connsiteY867" fmla="*/ 197907 h 262929"/>
                <a:gd name="connsiteX868" fmla="*/ 704536 w 1266779"/>
                <a:gd name="connsiteY868" fmla="*/ 197339 h 262929"/>
                <a:gd name="connsiteX869" fmla="*/ 723663 w 1266779"/>
                <a:gd name="connsiteY869" fmla="*/ 260433 h 262929"/>
                <a:gd name="connsiteX870" fmla="*/ 722869 w 1266779"/>
                <a:gd name="connsiteY870" fmla="*/ 259979 h 262929"/>
                <a:gd name="connsiteX871" fmla="*/ 722869 w 1266779"/>
                <a:gd name="connsiteY871" fmla="*/ 258731 h 262929"/>
                <a:gd name="connsiteX872" fmla="*/ 727977 w 1266779"/>
                <a:gd name="connsiteY872" fmla="*/ 246022 h 262929"/>
                <a:gd name="connsiteX873" fmla="*/ 727069 w 1266779"/>
                <a:gd name="connsiteY873" fmla="*/ 244206 h 262929"/>
                <a:gd name="connsiteX874" fmla="*/ 725593 w 1266779"/>
                <a:gd name="connsiteY874" fmla="*/ 244206 h 262929"/>
                <a:gd name="connsiteX875" fmla="*/ 724118 w 1266779"/>
                <a:gd name="connsiteY875" fmla="*/ 242844 h 262929"/>
                <a:gd name="connsiteX876" fmla="*/ 724118 w 1266779"/>
                <a:gd name="connsiteY876" fmla="*/ 232745 h 262929"/>
                <a:gd name="connsiteX877" fmla="*/ 725139 w 1266779"/>
                <a:gd name="connsiteY877" fmla="*/ 231496 h 262929"/>
                <a:gd name="connsiteX878" fmla="*/ 734674 w 1266779"/>
                <a:gd name="connsiteY878" fmla="*/ 231496 h 262929"/>
                <a:gd name="connsiteX879" fmla="*/ 735810 w 1266779"/>
                <a:gd name="connsiteY879" fmla="*/ 232631 h 262929"/>
                <a:gd name="connsiteX880" fmla="*/ 735810 w 1266779"/>
                <a:gd name="connsiteY880" fmla="*/ 241936 h 262929"/>
                <a:gd name="connsiteX881" fmla="*/ 735469 w 1266779"/>
                <a:gd name="connsiteY881" fmla="*/ 243298 h 262929"/>
                <a:gd name="connsiteX882" fmla="*/ 727182 w 1266779"/>
                <a:gd name="connsiteY882" fmla="*/ 259185 h 262929"/>
                <a:gd name="connsiteX883" fmla="*/ 726161 w 1266779"/>
                <a:gd name="connsiteY883" fmla="*/ 260093 h 262929"/>
                <a:gd name="connsiteX884" fmla="*/ 724912 w 1266779"/>
                <a:gd name="connsiteY884" fmla="*/ 260433 h 262929"/>
                <a:gd name="connsiteX885" fmla="*/ 723663 w 1266779"/>
                <a:gd name="connsiteY885" fmla="*/ 260433 h 262929"/>
                <a:gd name="connsiteX886" fmla="*/ 784508 w 1266779"/>
                <a:gd name="connsiteY886" fmla="*/ 242277 h 262929"/>
                <a:gd name="connsiteX887" fmla="*/ 784054 w 1266779"/>
                <a:gd name="connsiteY887" fmla="*/ 243865 h 262929"/>
                <a:gd name="connsiteX888" fmla="*/ 782465 w 1266779"/>
                <a:gd name="connsiteY888" fmla="*/ 244206 h 262929"/>
                <a:gd name="connsiteX889" fmla="*/ 776562 w 1266779"/>
                <a:gd name="connsiteY889" fmla="*/ 244206 h 262929"/>
                <a:gd name="connsiteX890" fmla="*/ 774859 w 1266779"/>
                <a:gd name="connsiteY890" fmla="*/ 242617 h 262929"/>
                <a:gd name="connsiteX891" fmla="*/ 774973 w 1266779"/>
                <a:gd name="connsiteY891" fmla="*/ 161593 h 262929"/>
                <a:gd name="connsiteX892" fmla="*/ 776335 w 1266779"/>
                <a:gd name="connsiteY892" fmla="*/ 160005 h 262929"/>
                <a:gd name="connsiteX893" fmla="*/ 783146 w 1266779"/>
                <a:gd name="connsiteY893" fmla="*/ 160005 h 262929"/>
                <a:gd name="connsiteX894" fmla="*/ 784508 w 1266779"/>
                <a:gd name="connsiteY894" fmla="*/ 161480 h 262929"/>
                <a:gd name="connsiteX895" fmla="*/ 784508 w 1266779"/>
                <a:gd name="connsiteY895" fmla="*/ 242277 h 262929"/>
                <a:gd name="connsiteX896" fmla="*/ 811581 w 1266779"/>
                <a:gd name="connsiteY896" fmla="*/ 242277 h 262929"/>
                <a:gd name="connsiteX897" fmla="*/ 811128 w 1266779"/>
                <a:gd name="connsiteY897" fmla="*/ 243865 h 262929"/>
                <a:gd name="connsiteX898" fmla="*/ 809538 w 1266779"/>
                <a:gd name="connsiteY898" fmla="*/ 244206 h 262929"/>
                <a:gd name="connsiteX899" fmla="*/ 803749 w 1266779"/>
                <a:gd name="connsiteY899" fmla="*/ 244206 h 262929"/>
                <a:gd name="connsiteX900" fmla="*/ 802387 w 1266779"/>
                <a:gd name="connsiteY900" fmla="*/ 243865 h 262929"/>
                <a:gd name="connsiteX901" fmla="*/ 802046 w 1266779"/>
                <a:gd name="connsiteY901" fmla="*/ 242617 h 262929"/>
                <a:gd name="connsiteX902" fmla="*/ 802046 w 1266779"/>
                <a:gd name="connsiteY902" fmla="*/ 185651 h 262929"/>
                <a:gd name="connsiteX903" fmla="*/ 803409 w 1266779"/>
                <a:gd name="connsiteY903" fmla="*/ 184062 h 262929"/>
                <a:gd name="connsiteX904" fmla="*/ 810333 w 1266779"/>
                <a:gd name="connsiteY904" fmla="*/ 184062 h 262929"/>
                <a:gd name="connsiteX905" fmla="*/ 811581 w 1266779"/>
                <a:gd name="connsiteY905" fmla="*/ 185537 h 262929"/>
                <a:gd name="connsiteX906" fmla="*/ 811581 w 1266779"/>
                <a:gd name="connsiteY906" fmla="*/ 242277 h 262929"/>
                <a:gd name="connsiteX907" fmla="*/ 812035 w 1266779"/>
                <a:gd name="connsiteY907" fmla="*/ 171126 h 262929"/>
                <a:gd name="connsiteX908" fmla="*/ 809992 w 1266779"/>
                <a:gd name="connsiteY908" fmla="*/ 173282 h 262929"/>
                <a:gd name="connsiteX909" fmla="*/ 803409 w 1266779"/>
                <a:gd name="connsiteY909" fmla="*/ 173282 h 262929"/>
                <a:gd name="connsiteX910" fmla="*/ 802046 w 1266779"/>
                <a:gd name="connsiteY910" fmla="*/ 172828 h 262929"/>
                <a:gd name="connsiteX911" fmla="*/ 801706 w 1266779"/>
                <a:gd name="connsiteY911" fmla="*/ 171353 h 262929"/>
                <a:gd name="connsiteX912" fmla="*/ 801706 w 1266779"/>
                <a:gd name="connsiteY912" fmla="*/ 161820 h 262929"/>
                <a:gd name="connsiteX913" fmla="*/ 803295 w 1266779"/>
                <a:gd name="connsiteY913" fmla="*/ 160005 h 262929"/>
                <a:gd name="connsiteX914" fmla="*/ 810446 w 1266779"/>
                <a:gd name="connsiteY914" fmla="*/ 160005 h 262929"/>
                <a:gd name="connsiteX915" fmla="*/ 812035 w 1266779"/>
                <a:gd name="connsiteY915" fmla="*/ 161707 h 262929"/>
                <a:gd name="connsiteX916" fmla="*/ 812035 w 1266779"/>
                <a:gd name="connsiteY916" fmla="*/ 171126 h 262929"/>
                <a:gd name="connsiteX917" fmla="*/ 881167 w 1266779"/>
                <a:gd name="connsiteY917" fmla="*/ 242390 h 262929"/>
                <a:gd name="connsiteX918" fmla="*/ 881394 w 1266779"/>
                <a:gd name="connsiteY918" fmla="*/ 243638 h 262929"/>
                <a:gd name="connsiteX919" fmla="*/ 880145 w 1266779"/>
                <a:gd name="connsiteY919" fmla="*/ 244206 h 262929"/>
                <a:gd name="connsiteX920" fmla="*/ 872199 w 1266779"/>
                <a:gd name="connsiteY920" fmla="*/ 244206 h 262929"/>
                <a:gd name="connsiteX921" fmla="*/ 870950 w 1266779"/>
                <a:gd name="connsiteY921" fmla="*/ 243865 h 262929"/>
                <a:gd name="connsiteX922" fmla="*/ 870156 w 1266779"/>
                <a:gd name="connsiteY922" fmla="*/ 242844 h 262929"/>
                <a:gd name="connsiteX923" fmla="*/ 853015 w 1266779"/>
                <a:gd name="connsiteY923" fmla="*/ 213453 h 262929"/>
                <a:gd name="connsiteX924" fmla="*/ 852447 w 1266779"/>
                <a:gd name="connsiteY924" fmla="*/ 212886 h 262929"/>
                <a:gd name="connsiteX925" fmla="*/ 851653 w 1266779"/>
                <a:gd name="connsiteY925" fmla="*/ 213226 h 262929"/>
                <a:gd name="connsiteX926" fmla="*/ 839620 w 1266779"/>
                <a:gd name="connsiteY926" fmla="*/ 225368 h 262929"/>
                <a:gd name="connsiteX927" fmla="*/ 838939 w 1266779"/>
                <a:gd name="connsiteY927" fmla="*/ 226390 h 262929"/>
                <a:gd name="connsiteX928" fmla="*/ 838825 w 1266779"/>
                <a:gd name="connsiteY928" fmla="*/ 227638 h 262929"/>
                <a:gd name="connsiteX929" fmla="*/ 838825 w 1266779"/>
                <a:gd name="connsiteY929" fmla="*/ 242277 h 262929"/>
                <a:gd name="connsiteX930" fmla="*/ 838371 w 1266779"/>
                <a:gd name="connsiteY930" fmla="*/ 243865 h 262929"/>
                <a:gd name="connsiteX931" fmla="*/ 836782 w 1266779"/>
                <a:gd name="connsiteY931" fmla="*/ 244206 h 262929"/>
                <a:gd name="connsiteX932" fmla="*/ 830993 w 1266779"/>
                <a:gd name="connsiteY932" fmla="*/ 244206 h 262929"/>
                <a:gd name="connsiteX933" fmla="*/ 829517 w 1266779"/>
                <a:gd name="connsiteY933" fmla="*/ 243865 h 262929"/>
                <a:gd name="connsiteX934" fmla="*/ 829290 w 1266779"/>
                <a:gd name="connsiteY934" fmla="*/ 242617 h 262929"/>
                <a:gd name="connsiteX935" fmla="*/ 829290 w 1266779"/>
                <a:gd name="connsiteY935" fmla="*/ 161593 h 262929"/>
                <a:gd name="connsiteX936" fmla="*/ 830539 w 1266779"/>
                <a:gd name="connsiteY936" fmla="*/ 160005 h 262929"/>
                <a:gd name="connsiteX937" fmla="*/ 837463 w 1266779"/>
                <a:gd name="connsiteY937" fmla="*/ 160005 h 262929"/>
                <a:gd name="connsiteX938" fmla="*/ 838825 w 1266779"/>
                <a:gd name="connsiteY938" fmla="*/ 161480 h 262929"/>
                <a:gd name="connsiteX939" fmla="*/ 838825 w 1266779"/>
                <a:gd name="connsiteY939" fmla="*/ 214134 h 262929"/>
                <a:gd name="connsiteX940" fmla="*/ 839052 w 1266779"/>
                <a:gd name="connsiteY940" fmla="*/ 215269 h 262929"/>
                <a:gd name="connsiteX941" fmla="*/ 839960 w 1266779"/>
                <a:gd name="connsiteY941" fmla="*/ 214588 h 262929"/>
                <a:gd name="connsiteX942" fmla="*/ 867999 w 1266779"/>
                <a:gd name="connsiteY942" fmla="*/ 185424 h 262929"/>
                <a:gd name="connsiteX943" fmla="*/ 870383 w 1266779"/>
                <a:gd name="connsiteY943" fmla="*/ 184062 h 262929"/>
                <a:gd name="connsiteX944" fmla="*/ 877307 w 1266779"/>
                <a:gd name="connsiteY944" fmla="*/ 184062 h 262929"/>
                <a:gd name="connsiteX945" fmla="*/ 878556 w 1266779"/>
                <a:gd name="connsiteY945" fmla="*/ 184743 h 262929"/>
                <a:gd name="connsiteX946" fmla="*/ 877875 w 1266779"/>
                <a:gd name="connsiteY946" fmla="*/ 186218 h 262929"/>
                <a:gd name="connsiteX947" fmla="*/ 859939 w 1266779"/>
                <a:gd name="connsiteY947" fmla="*/ 204488 h 262929"/>
                <a:gd name="connsiteX948" fmla="*/ 859485 w 1266779"/>
                <a:gd name="connsiteY948" fmla="*/ 205283 h 262929"/>
                <a:gd name="connsiteX949" fmla="*/ 859826 w 1266779"/>
                <a:gd name="connsiteY949" fmla="*/ 206417 h 262929"/>
                <a:gd name="connsiteX950" fmla="*/ 881167 w 1266779"/>
                <a:gd name="connsiteY950" fmla="*/ 242390 h 262929"/>
                <a:gd name="connsiteX951" fmla="*/ 896491 w 1266779"/>
                <a:gd name="connsiteY951" fmla="*/ 217879 h 262929"/>
                <a:gd name="connsiteX952" fmla="*/ 899102 w 1266779"/>
                <a:gd name="connsiteY952" fmla="*/ 228092 h 262929"/>
                <a:gd name="connsiteX953" fmla="*/ 906254 w 1266779"/>
                <a:gd name="connsiteY953" fmla="*/ 235355 h 262929"/>
                <a:gd name="connsiteX954" fmla="*/ 916357 w 1266779"/>
                <a:gd name="connsiteY954" fmla="*/ 238078 h 262929"/>
                <a:gd name="connsiteX955" fmla="*/ 926460 w 1266779"/>
                <a:gd name="connsiteY955" fmla="*/ 235808 h 262929"/>
                <a:gd name="connsiteX956" fmla="*/ 934065 w 1266779"/>
                <a:gd name="connsiteY956" fmla="*/ 228659 h 262929"/>
                <a:gd name="connsiteX957" fmla="*/ 934746 w 1266779"/>
                <a:gd name="connsiteY957" fmla="*/ 228205 h 262929"/>
                <a:gd name="connsiteX958" fmla="*/ 935654 w 1266779"/>
                <a:gd name="connsiteY958" fmla="*/ 228319 h 262929"/>
                <a:gd name="connsiteX959" fmla="*/ 940422 w 1266779"/>
                <a:gd name="connsiteY959" fmla="*/ 230702 h 262929"/>
                <a:gd name="connsiteX960" fmla="*/ 940649 w 1266779"/>
                <a:gd name="connsiteY960" fmla="*/ 232291 h 262929"/>
                <a:gd name="connsiteX961" fmla="*/ 933838 w 1266779"/>
                <a:gd name="connsiteY961" fmla="*/ 239780 h 262929"/>
                <a:gd name="connsiteX962" fmla="*/ 925665 w 1266779"/>
                <a:gd name="connsiteY962" fmla="*/ 243979 h 262929"/>
                <a:gd name="connsiteX963" fmla="*/ 915449 w 1266779"/>
                <a:gd name="connsiteY963" fmla="*/ 245341 h 262929"/>
                <a:gd name="connsiteX964" fmla="*/ 900578 w 1266779"/>
                <a:gd name="connsiteY964" fmla="*/ 241482 h 262929"/>
                <a:gd name="connsiteX965" fmla="*/ 890361 w 1266779"/>
                <a:gd name="connsiteY965" fmla="*/ 230702 h 262929"/>
                <a:gd name="connsiteX966" fmla="*/ 886615 w 1266779"/>
                <a:gd name="connsiteY966" fmla="*/ 214701 h 262929"/>
                <a:gd name="connsiteX967" fmla="*/ 890361 w 1266779"/>
                <a:gd name="connsiteY967" fmla="*/ 197793 h 262929"/>
                <a:gd name="connsiteX968" fmla="*/ 900691 w 1266779"/>
                <a:gd name="connsiteY968" fmla="*/ 186786 h 262929"/>
                <a:gd name="connsiteX969" fmla="*/ 915335 w 1266779"/>
                <a:gd name="connsiteY969" fmla="*/ 182927 h 262929"/>
                <a:gd name="connsiteX970" fmla="*/ 929751 w 1266779"/>
                <a:gd name="connsiteY970" fmla="*/ 186559 h 262929"/>
                <a:gd name="connsiteX971" fmla="*/ 939287 w 1266779"/>
                <a:gd name="connsiteY971" fmla="*/ 197112 h 262929"/>
                <a:gd name="connsiteX972" fmla="*/ 942692 w 1266779"/>
                <a:gd name="connsiteY972" fmla="*/ 213794 h 262929"/>
                <a:gd name="connsiteX973" fmla="*/ 942465 w 1266779"/>
                <a:gd name="connsiteY973" fmla="*/ 215382 h 262929"/>
                <a:gd name="connsiteX974" fmla="*/ 940990 w 1266779"/>
                <a:gd name="connsiteY974" fmla="*/ 216177 h 262929"/>
                <a:gd name="connsiteX975" fmla="*/ 897513 w 1266779"/>
                <a:gd name="connsiteY975" fmla="*/ 216177 h 262929"/>
                <a:gd name="connsiteX976" fmla="*/ 896718 w 1266779"/>
                <a:gd name="connsiteY976" fmla="*/ 216744 h 262929"/>
                <a:gd name="connsiteX977" fmla="*/ 896491 w 1266779"/>
                <a:gd name="connsiteY977" fmla="*/ 217879 h 262929"/>
                <a:gd name="connsiteX978" fmla="*/ 931227 w 1266779"/>
                <a:gd name="connsiteY978" fmla="*/ 209935 h 262929"/>
                <a:gd name="connsiteX979" fmla="*/ 932816 w 1266779"/>
                <a:gd name="connsiteY979" fmla="*/ 209708 h 262929"/>
                <a:gd name="connsiteX980" fmla="*/ 933157 w 1266779"/>
                <a:gd name="connsiteY980" fmla="*/ 208347 h 262929"/>
                <a:gd name="connsiteX981" fmla="*/ 931000 w 1266779"/>
                <a:gd name="connsiteY981" fmla="*/ 199268 h 262929"/>
                <a:gd name="connsiteX982" fmla="*/ 924984 w 1266779"/>
                <a:gd name="connsiteY982" fmla="*/ 192346 h 262929"/>
                <a:gd name="connsiteX983" fmla="*/ 915562 w 1266779"/>
                <a:gd name="connsiteY983" fmla="*/ 189736 h 262929"/>
                <a:gd name="connsiteX984" fmla="*/ 905232 w 1266779"/>
                <a:gd name="connsiteY984" fmla="*/ 192687 h 262929"/>
                <a:gd name="connsiteX985" fmla="*/ 898875 w 1266779"/>
                <a:gd name="connsiteY985" fmla="*/ 200176 h 262929"/>
                <a:gd name="connsiteX986" fmla="*/ 896718 w 1266779"/>
                <a:gd name="connsiteY986" fmla="*/ 209935 h 262929"/>
                <a:gd name="connsiteX987" fmla="*/ 931227 w 1266779"/>
                <a:gd name="connsiteY987" fmla="*/ 209935 h 262929"/>
                <a:gd name="connsiteX988" fmla="*/ 1014548 w 1266779"/>
                <a:gd name="connsiteY988" fmla="*/ 158870 h 262929"/>
                <a:gd name="connsiteX989" fmla="*/ 1025445 w 1266779"/>
                <a:gd name="connsiteY989" fmla="*/ 160799 h 262929"/>
                <a:gd name="connsiteX990" fmla="*/ 1034981 w 1266779"/>
                <a:gd name="connsiteY990" fmla="*/ 165792 h 262929"/>
                <a:gd name="connsiteX991" fmla="*/ 1041905 w 1266779"/>
                <a:gd name="connsiteY991" fmla="*/ 173168 h 262929"/>
                <a:gd name="connsiteX992" fmla="*/ 1045311 w 1266779"/>
                <a:gd name="connsiteY992" fmla="*/ 182133 h 262929"/>
                <a:gd name="connsiteX993" fmla="*/ 1045311 w 1266779"/>
                <a:gd name="connsiteY993" fmla="*/ 183495 h 262929"/>
                <a:gd name="connsiteX994" fmla="*/ 1044516 w 1266779"/>
                <a:gd name="connsiteY994" fmla="*/ 183835 h 262929"/>
                <a:gd name="connsiteX995" fmla="*/ 1036002 w 1266779"/>
                <a:gd name="connsiteY995" fmla="*/ 184516 h 262929"/>
                <a:gd name="connsiteX996" fmla="*/ 1035208 w 1266779"/>
                <a:gd name="connsiteY996" fmla="*/ 184289 h 262929"/>
                <a:gd name="connsiteX997" fmla="*/ 1034867 w 1266779"/>
                <a:gd name="connsiteY997" fmla="*/ 183381 h 262929"/>
                <a:gd name="connsiteX998" fmla="*/ 1027943 w 1266779"/>
                <a:gd name="connsiteY998" fmla="*/ 171693 h 262929"/>
                <a:gd name="connsiteX999" fmla="*/ 1014888 w 1266779"/>
                <a:gd name="connsiteY999" fmla="*/ 167154 h 262929"/>
                <a:gd name="connsiteX1000" fmla="*/ 996726 w 1266779"/>
                <a:gd name="connsiteY1000" fmla="*/ 175892 h 262929"/>
                <a:gd name="connsiteX1001" fmla="*/ 990369 w 1266779"/>
                <a:gd name="connsiteY1001" fmla="*/ 202219 h 262929"/>
                <a:gd name="connsiteX1002" fmla="*/ 996612 w 1266779"/>
                <a:gd name="connsiteY1002" fmla="*/ 227978 h 262929"/>
                <a:gd name="connsiteX1003" fmla="*/ 1015456 w 1266779"/>
                <a:gd name="connsiteY1003" fmla="*/ 236716 h 262929"/>
                <a:gd name="connsiteX1004" fmla="*/ 1028851 w 1266779"/>
                <a:gd name="connsiteY1004" fmla="*/ 232858 h 262929"/>
                <a:gd name="connsiteX1005" fmla="*/ 1037591 w 1266779"/>
                <a:gd name="connsiteY1005" fmla="*/ 220489 h 262929"/>
                <a:gd name="connsiteX1006" fmla="*/ 1038954 w 1266779"/>
                <a:gd name="connsiteY1006" fmla="*/ 220035 h 262929"/>
                <a:gd name="connsiteX1007" fmla="*/ 1045651 w 1266779"/>
                <a:gd name="connsiteY1007" fmla="*/ 221624 h 262929"/>
                <a:gd name="connsiteX1008" fmla="*/ 1046219 w 1266779"/>
                <a:gd name="connsiteY1008" fmla="*/ 222078 h 262929"/>
                <a:gd name="connsiteX1009" fmla="*/ 1046219 w 1266779"/>
                <a:gd name="connsiteY1009" fmla="*/ 223212 h 262929"/>
                <a:gd name="connsiteX1010" fmla="*/ 1043381 w 1266779"/>
                <a:gd name="connsiteY1010" fmla="*/ 229681 h 262929"/>
                <a:gd name="connsiteX1011" fmla="*/ 1038840 w 1266779"/>
                <a:gd name="connsiteY1011" fmla="*/ 235695 h 262929"/>
                <a:gd name="connsiteX1012" fmla="*/ 1032483 w 1266779"/>
                <a:gd name="connsiteY1012" fmla="*/ 240688 h 262929"/>
                <a:gd name="connsiteX1013" fmla="*/ 1024424 w 1266779"/>
                <a:gd name="connsiteY1013" fmla="*/ 244092 h 262929"/>
                <a:gd name="connsiteX1014" fmla="*/ 1015002 w 1266779"/>
                <a:gd name="connsiteY1014" fmla="*/ 245341 h 262929"/>
                <a:gd name="connsiteX1015" fmla="*/ 995591 w 1266779"/>
                <a:gd name="connsiteY1015" fmla="*/ 240121 h 262929"/>
                <a:gd name="connsiteX1016" fmla="*/ 983218 w 1266779"/>
                <a:gd name="connsiteY1016" fmla="*/ 225141 h 262929"/>
                <a:gd name="connsiteX1017" fmla="*/ 979017 w 1266779"/>
                <a:gd name="connsiteY1017" fmla="*/ 201992 h 262929"/>
                <a:gd name="connsiteX1018" fmla="*/ 983218 w 1266779"/>
                <a:gd name="connsiteY1018" fmla="*/ 178956 h 262929"/>
                <a:gd name="connsiteX1019" fmla="*/ 995477 w 1266779"/>
                <a:gd name="connsiteY1019" fmla="*/ 164090 h 262929"/>
                <a:gd name="connsiteX1020" fmla="*/ 1014548 w 1266779"/>
                <a:gd name="connsiteY1020" fmla="*/ 158870 h 262929"/>
                <a:gd name="connsiteX1021" fmla="*/ 1055584 w 1266779"/>
                <a:gd name="connsiteY1021" fmla="*/ 244206 h 262929"/>
                <a:gd name="connsiteX1022" fmla="*/ 1054562 w 1266779"/>
                <a:gd name="connsiteY1022" fmla="*/ 243752 h 262929"/>
                <a:gd name="connsiteX1023" fmla="*/ 1054562 w 1266779"/>
                <a:gd name="connsiteY1023" fmla="*/ 242277 h 262929"/>
                <a:gd name="connsiteX1024" fmla="*/ 1083963 w 1266779"/>
                <a:gd name="connsiteY1024" fmla="*/ 161593 h 262929"/>
                <a:gd name="connsiteX1025" fmla="*/ 1084757 w 1266779"/>
                <a:gd name="connsiteY1025" fmla="*/ 160459 h 262929"/>
                <a:gd name="connsiteX1026" fmla="*/ 1086233 w 1266779"/>
                <a:gd name="connsiteY1026" fmla="*/ 160005 h 262929"/>
                <a:gd name="connsiteX1027" fmla="*/ 1095087 w 1266779"/>
                <a:gd name="connsiteY1027" fmla="*/ 160005 h 262929"/>
                <a:gd name="connsiteX1028" fmla="*/ 1097698 w 1266779"/>
                <a:gd name="connsiteY1028" fmla="*/ 161707 h 262929"/>
                <a:gd name="connsiteX1029" fmla="*/ 1126758 w 1266779"/>
                <a:gd name="connsiteY1029" fmla="*/ 242277 h 262929"/>
                <a:gd name="connsiteX1030" fmla="*/ 1126645 w 1266779"/>
                <a:gd name="connsiteY1030" fmla="*/ 243638 h 262929"/>
                <a:gd name="connsiteX1031" fmla="*/ 1125623 w 1266779"/>
                <a:gd name="connsiteY1031" fmla="*/ 244206 h 262929"/>
                <a:gd name="connsiteX1032" fmla="*/ 1117563 w 1266779"/>
                <a:gd name="connsiteY1032" fmla="*/ 244206 h 262929"/>
                <a:gd name="connsiteX1033" fmla="*/ 1115747 w 1266779"/>
                <a:gd name="connsiteY1033" fmla="*/ 243071 h 262929"/>
                <a:gd name="connsiteX1034" fmla="*/ 1107915 w 1266779"/>
                <a:gd name="connsiteY1034" fmla="*/ 221056 h 262929"/>
                <a:gd name="connsiteX1035" fmla="*/ 1107460 w 1266779"/>
                <a:gd name="connsiteY1035" fmla="*/ 220375 h 262929"/>
                <a:gd name="connsiteX1036" fmla="*/ 1106552 w 1266779"/>
                <a:gd name="connsiteY1036" fmla="*/ 220148 h 262929"/>
                <a:gd name="connsiteX1037" fmla="*/ 1073519 w 1266779"/>
                <a:gd name="connsiteY1037" fmla="*/ 220148 h 262929"/>
                <a:gd name="connsiteX1038" fmla="*/ 1072157 w 1266779"/>
                <a:gd name="connsiteY1038" fmla="*/ 221056 h 262929"/>
                <a:gd name="connsiteX1039" fmla="*/ 1064098 w 1266779"/>
                <a:gd name="connsiteY1039" fmla="*/ 243185 h 262929"/>
                <a:gd name="connsiteX1040" fmla="*/ 1063530 w 1266779"/>
                <a:gd name="connsiteY1040" fmla="*/ 243979 h 262929"/>
                <a:gd name="connsiteX1041" fmla="*/ 1062395 w 1266779"/>
                <a:gd name="connsiteY1041" fmla="*/ 244206 h 262929"/>
                <a:gd name="connsiteX1042" fmla="*/ 1055584 w 1266779"/>
                <a:gd name="connsiteY1042" fmla="*/ 244206 h 262929"/>
                <a:gd name="connsiteX1043" fmla="*/ 1103601 w 1266779"/>
                <a:gd name="connsiteY1043" fmla="*/ 211524 h 262929"/>
                <a:gd name="connsiteX1044" fmla="*/ 1104509 w 1266779"/>
                <a:gd name="connsiteY1044" fmla="*/ 210049 h 262929"/>
                <a:gd name="connsiteX1045" fmla="*/ 1090887 w 1266779"/>
                <a:gd name="connsiteY1045" fmla="*/ 172714 h 262929"/>
                <a:gd name="connsiteX1046" fmla="*/ 1089979 w 1266779"/>
                <a:gd name="connsiteY1046" fmla="*/ 171693 h 262929"/>
                <a:gd name="connsiteX1047" fmla="*/ 1089298 w 1266779"/>
                <a:gd name="connsiteY1047" fmla="*/ 172714 h 262929"/>
                <a:gd name="connsiteX1048" fmla="*/ 1075449 w 1266779"/>
                <a:gd name="connsiteY1048" fmla="*/ 210276 h 262929"/>
                <a:gd name="connsiteX1049" fmla="*/ 1076130 w 1266779"/>
                <a:gd name="connsiteY1049" fmla="*/ 211524 h 262929"/>
                <a:gd name="connsiteX1050" fmla="*/ 1103601 w 1266779"/>
                <a:gd name="connsiteY1050" fmla="*/ 211524 h 262929"/>
                <a:gd name="connsiteX1051" fmla="*/ 1133967 w 1266779"/>
                <a:gd name="connsiteY1051" fmla="*/ 244206 h 262929"/>
                <a:gd name="connsiteX1052" fmla="*/ 1132945 w 1266779"/>
                <a:gd name="connsiteY1052" fmla="*/ 243752 h 262929"/>
                <a:gd name="connsiteX1053" fmla="*/ 1132945 w 1266779"/>
                <a:gd name="connsiteY1053" fmla="*/ 242277 h 262929"/>
                <a:gd name="connsiteX1054" fmla="*/ 1162346 w 1266779"/>
                <a:gd name="connsiteY1054" fmla="*/ 161593 h 262929"/>
                <a:gd name="connsiteX1055" fmla="*/ 1163140 w 1266779"/>
                <a:gd name="connsiteY1055" fmla="*/ 160459 h 262929"/>
                <a:gd name="connsiteX1056" fmla="*/ 1164616 w 1266779"/>
                <a:gd name="connsiteY1056" fmla="*/ 160005 h 262929"/>
                <a:gd name="connsiteX1057" fmla="*/ 1173470 w 1266779"/>
                <a:gd name="connsiteY1057" fmla="*/ 160005 h 262929"/>
                <a:gd name="connsiteX1058" fmla="*/ 1176081 w 1266779"/>
                <a:gd name="connsiteY1058" fmla="*/ 161707 h 262929"/>
                <a:gd name="connsiteX1059" fmla="*/ 1205141 w 1266779"/>
                <a:gd name="connsiteY1059" fmla="*/ 242277 h 262929"/>
                <a:gd name="connsiteX1060" fmla="*/ 1205027 w 1266779"/>
                <a:gd name="connsiteY1060" fmla="*/ 243638 h 262929"/>
                <a:gd name="connsiteX1061" fmla="*/ 1204006 w 1266779"/>
                <a:gd name="connsiteY1061" fmla="*/ 244206 h 262929"/>
                <a:gd name="connsiteX1062" fmla="*/ 1195946 w 1266779"/>
                <a:gd name="connsiteY1062" fmla="*/ 244206 h 262929"/>
                <a:gd name="connsiteX1063" fmla="*/ 1194130 w 1266779"/>
                <a:gd name="connsiteY1063" fmla="*/ 243071 h 262929"/>
                <a:gd name="connsiteX1064" fmla="*/ 1186297 w 1266779"/>
                <a:gd name="connsiteY1064" fmla="*/ 221056 h 262929"/>
                <a:gd name="connsiteX1065" fmla="*/ 1185843 w 1266779"/>
                <a:gd name="connsiteY1065" fmla="*/ 220375 h 262929"/>
                <a:gd name="connsiteX1066" fmla="*/ 1184935 w 1266779"/>
                <a:gd name="connsiteY1066" fmla="*/ 220148 h 262929"/>
                <a:gd name="connsiteX1067" fmla="*/ 1151902 w 1266779"/>
                <a:gd name="connsiteY1067" fmla="*/ 220148 h 262929"/>
                <a:gd name="connsiteX1068" fmla="*/ 1150540 w 1266779"/>
                <a:gd name="connsiteY1068" fmla="*/ 221056 h 262929"/>
                <a:gd name="connsiteX1069" fmla="*/ 1142480 w 1266779"/>
                <a:gd name="connsiteY1069" fmla="*/ 243185 h 262929"/>
                <a:gd name="connsiteX1070" fmla="*/ 1141912 w 1266779"/>
                <a:gd name="connsiteY1070" fmla="*/ 243979 h 262929"/>
                <a:gd name="connsiteX1071" fmla="*/ 1140777 w 1266779"/>
                <a:gd name="connsiteY1071" fmla="*/ 244206 h 262929"/>
                <a:gd name="connsiteX1072" fmla="*/ 1133967 w 1266779"/>
                <a:gd name="connsiteY1072" fmla="*/ 244206 h 262929"/>
                <a:gd name="connsiteX1073" fmla="*/ 1181984 w 1266779"/>
                <a:gd name="connsiteY1073" fmla="*/ 211524 h 262929"/>
                <a:gd name="connsiteX1074" fmla="*/ 1182892 w 1266779"/>
                <a:gd name="connsiteY1074" fmla="*/ 210049 h 262929"/>
                <a:gd name="connsiteX1075" fmla="*/ 1169270 w 1266779"/>
                <a:gd name="connsiteY1075" fmla="*/ 172714 h 262929"/>
                <a:gd name="connsiteX1076" fmla="*/ 1168362 w 1266779"/>
                <a:gd name="connsiteY1076" fmla="*/ 171693 h 262929"/>
                <a:gd name="connsiteX1077" fmla="*/ 1167681 w 1266779"/>
                <a:gd name="connsiteY1077" fmla="*/ 172714 h 262929"/>
                <a:gd name="connsiteX1078" fmla="*/ 1153832 w 1266779"/>
                <a:gd name="connsiteY1078" fmla="*/ 210276 h 262929"/>
                <a:gd name="connsiteX1079" fmla="*/ 1154513 w 1266779"/>
                <a:gd name="connsiteY1079" fmla="*/ 211524 h 262929"/>
                <a:gd name="connsiteX1080" fmla="*/ 1181984 w 1266779"/>
                <a:gd name="connsiteY1080" fmla="*/ 211524 h 262929"/>
                <a:gd name="connsiteX1081" fmla="*/ 1202984 w 1266779"/>
                <a:gd name="connsiteY1081" fmla="*/ 161253 h 262929"/>
                <a:gd name="connsiteX1082" fmla="*/ 1203211 w 1266779"/>
                <a:gd name="connsiteY1082" fmla="*/ 160345 h 262929"/>
                <a:gd name="connsiteX1083" fmla="*/ 1204346 w 1266779"/>
                <a:gd name="connsiteY1083" fmla="*/ 160005 h 262929"/>
                <a:gd name="connsiteX1084" fmla="*/ 1265418 w 1266779"/>
                <a:gd name="connsiteY1084" fmla="*/ 160005 h 262929"/>
                <a:gd name="connsiteX1085" fmla="*/ 1266439 w 1266779"/>
                <a:gd name="connsiteY1085" fmla="*/ 160345 h 262929"/>
                <a:gd name="connsiteX1086" fmla="*/ 1266780 w 1266779"/>
                <a:gd name="connsiteY1086" fmla="*/ 161253 h 262929"/>
                <a:gd name="connsiteX1087" fmla="*/ 1266780 w 1266779"/>
                <a:gd name="connsiteY1087" fmla="*/ 167154 h 262929"/>
                <a:gd name="connsiteX1088" fmla="*/ 1265418 w 1266779"/>
                <a:gd name="connsiteY1088" fmla="*/ 168289 h 262929"/>
                <a:gd name="connsiteX1089" fmla="*/ 1242374 w 1266779"/>
                <a:gd name="connsiteY1089" fmla="*/ 168289 h 262929"/>
                <a:gd name="connsiteX1090" fmla="*/ 1241126 w 1266779"/>
                <a:gd name="connsiteY1090" fmla="*/ 169424 h 262929"/>
                <a:gd name="connsiteX1091" fmla="*/ 1241126 w 1266779"/>
                <a:gd name="connsiteY1091" fmla="*/ 242731 h 262929"/>
                <a:gd name="connsiteX1092" fmla="*/ 1239763 w 1266779"/>
                <a:gd name="connsiteY1092" fmla="*/ 244206 h 262929"/>
                <a:gd name="connsiteX1093" fmla="*/ 1231590 w 1266779"/>
                <a:gd name="connsiteY1093" fmla="*/ 244206 h 262929"/>
                <a:gd name="connsiteX1094" fmla="*/ 1230228 w 1266779"/>
                <a:gd name="connsiteY1094" fmla="*/ 242731 h 262929"/>
                <a:gd name="connsiteX1095" fmla="*/ 1230228 w 1266779"/>
                <a:gd name="connsiteY1095" fmla="*/ 169537 h 262929"/>
                <a:gd name="connsiteX1096" fmla="*/ 1229093 w 1266779"/>
                <a:gd name="connsiteY1096" fmla="*/ 168289 h 262929"/>
                <a:gd name="connsiteX1097" fmla="*/ 1204346 w 1266779"/>
                <a:gd name="connsiteY1097" fmla="*/ 168289 h 262929"/>
                <a:gd name="connsiteX1098" fmla="*/ 1202984 w 1266779"/>
                <a:gd name="connsiteY1098" fmla="*/ 167154 h 262929"/>
                <a:gd name="connsiteX1099" fmla="*/ 1202984 w 1266779"/>
                <a:gd name="connsiteY1099" fmla="*/ 161253 h 26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</a:cxnLst>
              <a:rect l="l" t="t" r="r" b="b"/>
              <a:pathLst>
                <a:path w="1266779" h="262929">
                  <a:moveTo>
                    <a:pt x="35531" y="0"/>
                  </a:moveTo>
                  <a:cubicBezTo>
                    <a:pt x="39333" y="0"/>
                    <a:pt x="42966" y="624"/>
                    <a:pt x="46428" y="1929"/>
                  </a:cubicBezTo>
                  <a:cubicBezTo>
                    <a:pt x="50004" y="3121"/>
                    <a:pt x="53182" y="4823"/>
                    <a:pt x="55964" y="6922"/>
                  </a:cubicBezTo>
                  <a:cubicBezTo>
                    <a:pt x="58745" y="9022"/>
                    <a:pt x="61072" y="11518"/>
                    <a:pt x="62888" y="14298"/>
                  </a:cubicBezTo>
                  <a:cubicBezTo>
                    <a:pt x="64704" y="17078"/>
                    <a:pt x="65839" y="20086"/>
                    <a:pt x="66293" y="23263"/>
                  </a:cubicBezTo>
                  <a:cubicBezTo>
                    <a:pt x="66464" y="23944"/>
                    <a:pt x="66464" y="24398"/>
                    <a:pt x="66293" y="24625"/>
                  </a:cubicBezTo>
                  <a:cubicBezTo>
                    <a:pt x="66237" y="24852"/>
                    <a:pt x="65953" y="24965"/>
                    <a:pt x="65499" y="24965"/>
                  </a:cubicBezTo>
                  <a:lnTo>
                    <a:pt x="56985" y="25646"/>
                  </a:lnTo>
                  <a:cubicBezTo>
                    <a:pt x="56588" y="25703"/>
                    <a:pt x="56361" y="25646"/>
                    <a:pt x="56190" y="25419"/>
                  </a:cubicBezTo>
                  <a:cubicBezTo>
                    <a:pt x="56020" y="25192"/>
                    <a:pt x="55907" y="24909"/>
                    <a:pt x="55850" y="24511"/>
                  </a:cubicBezTo>
                  <a:cubicBezTo>
                    <a:pt x="54772" y="19688"/>
                    <a:pt x="52501" y="15774"/>
                    <a:pt x="48925" y="12823"/>
                  </a:cubicBezTo>
                  <a:cubicBezTo>
                    <a:pt x="45463" y="9816"/>
                    <a:pt x="41093" y="8284"/>
                    <a:pt x="35871" y="8284"/>
                  </a:cubicBezTo>
                  <a:cubicBezTo>
                    <a:pt x="27982" y="8284"/>
                    <a:pt x="21965" y="11178"/>
                    <a:pt x="17708" y="17022"/>
                  </a:cubicBezTo>
                  <a:cubicBezTo>
                    <a:pt x="13452" y="22866"/>
                    <a:pt x="11352" y="31604"/>
                    <a:pt x="11352" y="43349"/>
                  </a:cubicBezTo>
                  <a:cubicBezTo>
                    <a:pt x="11352" y="55094"/>
                    <a:pt x="13452" y="63264"/>
                    <a:pt x="17595" y="69108"/>
                  </a:cubicBezTo>
                  <a:cubicBezTo>
                    <a:pt x="21738" y="74953"/>
                    <a:pt x="28038" y="77846"/>
                    <a:pt x="36439" y="77846"/>
                  </a:cubicBezTo>
                  <a:cubicBezTo>
                    <a:pt x="41831" y="77846"/>
                    <a:pt x="46258" y="76541"/>
                    <a:pt x="49834" y="73988"/>
                  </a:cubicBezTo>
                  <a:cubicBezTo>
                    <a:pt x="53466" y="71435"/>
                    <a:pt x="56361" y="67293"/>
                    <a:pt x="58574" y="61619"/>
                  </a:cubicBezTo>
                  <a:cubicBezTo>
                    <a:pt x="58801" y="61165"/>
                    <a:pt x="59255" y="60995"/>
                    <a:pt x="59936" y="61165"/>
                  </a:cubicBezTo>
                  <a:lnTo>
                    <a:pt x="66634" y="62754"/>
                  </a:lnTo>
                  <a:cubicBezTo>
                    <a:pt x="66634" y="62754"/>
                    <a:pt x="67031" y="62981"/>
                    <a:pt x="67202" y="63208"/>
                  </a:cubicBezTo>
                  <a:cubicBezTo>
                    <a:pt x="67372" y="63434"/>
                    <a:pt x="67372" y="63832"/>
                    <a:pt x="67202" y="64342"/>
                  </a:cubicBezTo>
                  <a:cubicBezTo>
                    <a:pt x="66577" y="66555"/>
                    <a:pt x="65669" y="68711"/>
                    <a:pt x="64364" y="70811"/>
                  </a:cubicBezTo>
                  <a:cubicBezTo>
                    <a:pt x="63172" y="72910"/>
                    <a:pt x="61639" y="74953"/>
                    <a:pt x="59823" y="76825"/>
                  </a:cubicBezTo>
                  <a:cubicBezTo>
                    <a:pt x="58007" y="78641"/>
                    <a:pt x="55907" y="80286"/>
                    <a:pt x="53466" y="81818"/>
                  </a:cubicBezTo>
                  <a:cubicBezTo>
                    <a:pt x="51025" y="83237"/>
                    <a:pt x="48358" y="84371"/>
                    <a:pt x="45406" y="85222"/>
                  </a:cubicBezTo>
                  <a:cubicBezTo>
                    <a:pt x="42512" y="86074"/>
                    <a:pt x="39390" y="86471"/>
                    <a:pt x="35985" y="86471"/>
                  </a:cubicBezTo>
                  <a:cubicBezTo>
                    <a:pt x="28493" y="86471"/>
                    <a:pt x="22022" y="84712"/>
                    <a:pt x="16574" y="81251"/>
                  </a:cubicBezTo>
                  <a:cubicBezTo>
                    <a:pt x="11181" y="77790"/>
                    <a:pt x="7095" y="72796"/>
                    <a:pt x="4200" y="66271"/>
                  </a:cubicBezTo>
                  <a:cubicBezTo>
                    <a:pt x="1419" y="59746"/>
                    <a:pt x="0" y="52030"/>
                    <a:pt x="0" y="43122"/>
                  </a:cubicBezTo>
                  <a:cubicBezTo>
                    <a:pt x="0" y="34214"/>
                    <a:pt x="1419" y="26497"/>
                    <a:pt x="4200" y="20086"/>
                  </a:cubicBezTo>
                  <a:cubicBezTo>
                    <a:pt x="7095" y="13561"/>
                    <a:pt x="11181" y="8624"/>
                    <a:pt x="16460" y="5220"/>
                  </a:cubicBezTo>
                  <a:cubicBezTo>
                    <a:pt x="21852" y="1759"/>
                    <a:pt x="28209" y="0"/>
                    <a:pt x="35531" y="0"/>
                  </a:cubicBezTo>
                  <a:close/>
                  <a:moveTo>
                    <a:pt x="116240" y="78073"/>
                  </a:moveTo>
                  <a:cubicBezTo>
                    <a:pt x="113459" y="80797"/>
                    <a:pt x="110394" y="82896"/>
                    <a:pt x="107046" y="84315"/>
                  </a:cubicBezTo>
                  <a:cubicBezTo>
                    <a:pt x="103810" y="85733"/>
                    <a:pt x="100121" y="86471"/>
                    <a:pt x="96035" y="86471"/>
                  </a:cubicBezTo>
                  <a:cubicBezTo>
                    <a:pt x="90132" y="86471"/>
                    <a:pt x="85477" y="84939"/>
                    <a:pt x="82072" y="81931"/>
                  </a:cubicBezTo>
                  <a:cubicBezTo>
                    <a:pt x="78723" y="78924"/>
                    <a:pt x="77077" y="74953"/>
                    <a:pt x="77077" y="70016"/>
                  </a:cubicBezTo>
                  <a:cubicBezTo>
                    <a:pt x="77077" y="65988"/>
                    <a:pt x="78213" y="62583"/>
                    <a:pt x="80483" y="59690"/>
                  </a:cubicBezTo>
                  <a:cubicBezTo>
                    <a:pt x="82753" y="56739"/>
                    <a:pt x="86102" y="54413"/>
                    <a:pt x="90586" y="52767"/>
                  </a:cubicBezTo>
                  <a:cubicBezTo>
                    <a:pt x="95070" y="51009"/>
                    <a:pt x="100518" y="49987"/>
                    <a:pt x="107046" y="49590"/>
                  </a:cubicBezTo>
                  <a:lnTo>
                    <a:pt x="115900" y="48909"/>
                  </a:lnTo>
                  <a:cubicBezTo>
                    <a:pt x="116354" y="48853"/>
                    <a:pt x="116751" y="48682"/>
                    <a:pt x="117148" y="48455"/>
                  </a:cubicBezTo>
                  <a:cubicBezTo>
                    <a:pt x="117546" y="48228"/>
                    <a:pt x="117716" y="47831"/>
                    <a:pt x="117716" y="47207"/>
                  </a:cubicBezTo>
                  <a:lnTo>
                    <a:pt x="117716" y="44143"/>
                  </a:lnTo>
                  <a:cubicBezTo>
                    <a:pt x="117716" y="40058"/>
                    <a:pt x="116411" y="36824"/>
                    <a:pt x="113856" y="34497"/>
                  </a:cubicBezTo>
                  <a:cubicBezTo>
                    <a:pt x="111359" y="32058"/>
                    <a:pt x="107954" y="30866"/>
                    <a:pt x="103640" y="30866"/>
                  </a:cubicBezTo>
                  <a:cubicBezTo>
                    <a:pt x="100291" y="30866"/>
                    <a:pt x="97283" y="31604"/>
                    <a:pt x="94559" y="33136"/>
                  </a:cubicBezTo>
                  <a:cubicBezTo>
                    <a:pt x="91891" y="34668"/>
                    <a:pt x="89507" y="36937"/>
                    <a:pt x="87407" y="39944"/>
                  </a:cubicBezTo>
                  <a:cubicBezTo>
                    <a:pt x="87124" y="40342"/>
                    <a:pt x="86840" y="40569"/>
                    <a:pt x="86613" y="40739"/>
                  </a:cubicBezTo>
                  <a:cubicBezTo>
                    <a:pt x="86443" y="40795"/>
                    <a:pt x="86158" y="40739"/>
                    <a:pt x="85705" y="40625"/>
                  </a:cubicBezTo>
                  <a:lnTo>
                    <a:pt x="79575" y="38583"/>
                  </a:lnTo>
                  <a:cubicBezTo>
                    <a:pt x="79575" y="38583"/>
                    <a:pt x="79177" y="38242"/>
                    <a:pt x="79007" y="38015"/>
                  </a:cubicBezTo>
                  <a:cubicBezTo>
                    <a:pt x="78950" y="37788"/>
                    <a:pt x="79007" y="37391"/>
                    <a:pt x="79348" y="36767"/>
                  </a:cubicBezTo>
                  <a:cubicBezTo>
                    <a:pt x="81618" y="32852"/>
                    <a:pt x="84796" y="29731"/>
                    <a:pt x="88883" y="27462"/>
                  </a:cubicBezTo>
                  <a:cubicBezTo>
                    <a:pt x="93026" y="25192"/>
                    <a:pt x="98135" y="24057"/>
                    <a:pt x="104094" y="24057"/>
                  </a:cubicBezTo>
                  <a:cubicBezTo>
                    <a:pt x="109146" y="24057"/>
                    <a:pt x="113346" y="24852"/>
                    <a:pt x="116694" y="26440"/>
                  </a:cubicBezTo>
                  <a:cubicBezTo>
                    <a:pt x="120100" y="27972"/>
                    <a:pt x="122654" y="30185"/>
                    <a:pt x="124300" y="33136"/>
                  </a:cubicBezTo>
                  <a:cubicBezTo>
                    <a:pt x="126059" y="36029"/>
                    <a:pt x="126911" y="39434"/>
                    <a:pt x="126911" y="43462"/>
                  </a:cubicBezTo>
                  <a:lnTo>
                    <a:pt x="126911" y="83634"/>
                  </a:lnTo>
                  <a:cubicBezTo>
                    <a:pt x="126911" y="84315"/>
                    <a:pt x="126797" y="84768"/>
                    <a:pt x="126570" y="84995"/>
                  </a:cubicBezTo>
                  <a:cubicBezTo>
                    <a:pt x="126343" y="85222"/>
                    <a:pt x="125946" y="85336"/>
                    <a:pt x="125435" y="85336"/>
                  </a:cubicBezTo>
                  <a:lnTo>
                    <a:pt x="119646" y="85336"/>
                  </a:lnTo>
                  <a:cubicBezTo>
                    <a:pt x="119135" y="85336"/>
                    <a:pt x="118738" y="85166"/>
                    <a:pt x="118511" y="84882"/>
                  </a:cubicBezTo>
                  <a:cubicBezTo>
                    <a:pt x="118284" y="84485"/>
                    <a:pt x="118113" y="84031"/>
                    <a:pt x="118057" y="83520"/>
                  </a:cubicBezTo>
                  <a:lnTo>
                    <a:pt x="117943" y="78300"/>
                  </a:lnTo>
                  <a:cubicBezTo>
                    <a:pt x="117716" y="77222"/>
                    <a:pt x="117148" y="77165"/>
                    <a:pt x="116240" y="78073"/>
                  </a:cubicBezTo>
                  <a:close/>
                  <a:moveTo>
                    <a:pt x="117716" y="56512"/>
                  </a:moveTo>
                  <a:cubicBezTo>
                    <a:pt x="117716" y="55207"/>
                    <a:pt x="117205" y="54640"/>
                    <a:pt x="116127" y="54697"/>
                  </a:cubicBezTo>
                  <a:lnTo>
                    <a:pt x="108635" y="55378"/>
                  </a:lnTo>
                  <a:cubicBezTo>
                    <a:pt x="105173" y="55548"/>
                    <a:pt x="102051" y="56002"/>
                    <a:pt x="99326" y="56739"/>
                  </a:cubicBezTo>
                  <a:cubicBezTo>
                    <a:pt x="96602" y="57420"/>
                    <a:pt x="94275" y="58328"/>
                    <a:pt x="92402" y="59463"/>
                  </a:cubicBezTo>
                  <a:cubicBezTo>
                    <a:pt x="90529" y="60598"/>
                    <a:pt x="89053" y="61959"/>
                    <a:pt x="88088" y="63548"/>
                  </a:cubicBezTo>
                  <a:cubicBezTo>
                    <a:pt x="87124" y="65080"/>
                    <a:pt x="86613" y="66839"/>
                    <a:pt x="86613" y="68882"/>
                  </a:cubicBezTo>
                  <a:cubicBezTo>
                    <a:pt x="86613" y="72229"/>
                    <a:pt x="87748" y="74839"/>
                    <a:pt x="90018" y="76711"/>
                  </a:cubicBezTo>
                  <a:cubicBezTo>
                    <a:pt x="92345" y="78527"/>
                    <a:pt x="95524" y="79435"/>
                    <a:pt x="99440" y="79435"/>
                  </a:cubicBezTo>
                  <a:cubicBezTo>
                    <a:pt x="101881" y="79435"/>
                    <a:pt x="104151" y="79038"/>
                    <a:pt x="106364" y="78187"/>
                  </a:cubicBezTo>
                  <a:cubicBezTo>
                    <a:pt x="108635" y="77279"/>
                    <a:pt x="110621" y="76144"/>
                    <a:pt x="112267" y="74782"/>
                  </a:cubicBezTo>
                  <a:cubicBezTo>
                    <a:pt x="114027" y="73364"/>
                    <a:pt x="115332" y="71889"/>
                    <a:pt x="116240" y="70357"/>
                  </a:cubicBezTo>
                  <a:cubicBezTo>
                    <a:pt x="117205" y="68825"/>
                    <a:pt x="117716" y="67350"/>
                    <a:pt x="117716" y="65931"/>
                  </a:cubicBezTo>
                  <a:lnTo>
                    <a:pt x="117716" y="56512"/>
                  </a:lnTo>
                  <a:close/>
                  <a:moveTo>
                    <a:pt x="145414" y="85336"/>
                  </a:moveTo>
                  <a:cubicBezTo>
                    <a:pt x="144335" y="85336"/>
                    <a:pt x="143825" y="84825"/>
                    <a:pt x="143825" y="83861"/>
                  </a:cubicBezTo>
                  <a:lnTo>
                    <a:pt x="143825" y="26667"/>
                  </a:lnTo>
                  <a:cubicBezTo>
                    <a:pt x="143825" y="25703"/>
                    <a:pt x="144222" y="25192"/>
                    <a:pt x="145073" y="25192"/>
                  </a:cubicBezTo>
                  <a:lnTo>
                    <a:pt x="151884" y="25192"/>
                  </a:lnTo>
                  <a:cubicBezTo>
                    <a:pt x="152736" y="25192"/>
                    <a:pt x="153133" y="25589"/>
                    <a:pt x="153133" y="26440"/>
                  </a:cubicBezTo>
                  <a:lnTo>
                    <a:pt x="153133" y="33022"/>
                  </a:lnTo>
                  <a:cubicBezTo>
                    <a:pt x="153133" y="33419"/>
                    <a:pt x="153190" y="33646"/>
                    <a:pt x="153360" y="33703"/>
                  </a:cubicBezTo>
                  <a:cubicBezTo>
                    <a:pt x="153530" y="33760"/>
                    <a:pt x="153757" y="33703"/>
                    <a:pt x="154155" y="33363"/>
                  </a:cubicBezTo>
                  <a:cubicBezTo>
                    <a:pt x="156652" y="31377"/>
                    <a:pt x="158979" y="29731"/>
                    <a:pt x="161079" y="28370"/>
                  </a:cubicBezTo>
                  <a:cubicBezTo>
                    <a:pt x="163293" y="26951"/>
                    <a:pt x="165506" y="25873"/>
                    <a:pt x="167776" y="25192"/>
                  </a:cubicBezTo>
                  <a:cubicBezTo>
                    <a:pt x="170047" y="24455"/>
                    <a:pt x="172487" y="24057"/>
                    <a:pt x="175042" y="24057"/>
                  </a:cubicBezTo>
                  <a:cubicBezTo>
                    <a:pt x="180944" y="24057"/>
                    <a:pt x="185428" y="25646"/>
                    <a:pt x="188550" y="28823"/>
                  </a:cubicBezTo>
                  <a:cubicBezTo>
                    <a:pt x="191728" y="32001"/>
                    <a:pt x="193317" y="36143"/>
                    <a:pt x="193317" y="41193"/>
                  </a:cubicBezTo>
                  <a:lnTo>
                    <a:pt x="193317" y="83520"/>
                  </a:lnTo>
                  <a:cubicBezTo>
                    <a:pt x="193317" y="84712"/>
                    <a:pt x="192750" y="85336"/>
                    <a:pt x="191615" y="85336"/>
                  </a:cubicBezTo>
                  <a:lnTo>
                    <a:pt x="185258" y="85336"/>
                  </a:lnTo>
                  <a:cubicBezTo>
                    <a:pt x="184747" y="85336"/>
                    <a:pt x="184350" y="85222"/>
                    <a:pt x="184123" y="84995"/>
                  </a:cubicBezTo>
                  <a:cubicBezTo>
                    <a:pt x="183896" y="84712"/>
                    <a:pt x="183782" y="84315"/>
                    <a:pt x="183782" y="83861"/>
                  </a:cubicBezTo>
                  <a:lnTo>
                    <a:pt x="183782" y="43349"/>
                  </a:lnTo>
                  <a:cubicBezTo>
                    <a:pt x="183782" y="39661"/>
                    <a:pt x="182817" y="36767"/>
                    <a:pt x="180944" y="34724"/>
                  </a:cubicBezTo>
                  <a:cubicBezTo>
                    <a:pt x="179071" y="32625"/>
                    <a:pt x="176063" y="31547"/>
                    <a:pt x="171977" y="31547"/>
                  </a:cubicBezTo>
                  <a:cubicBezTo>
                    <a:pt x="169763" y="31547"/>
                    <a:pt x="167720" y="31944"/>
                    <a:pt x="165733" y="32682"/>
                  </a:cubicBezTo>
                  <a:cubicBezTo>
                    <a:pt x="163860" y="33363"/>
                    <a:pt x="161930" y="34384"/>
                    <a:pt x="159944" y="35746"/>
                  </a:cubicBezTo>
                  <a:cubicBezTo>
                    <a:pt x="157957" y="37051"/>
                    <a:pt x="155801" y="38696"/>
                    <a:pt x="153360" y="40739"/>
                  </a:cubicBezTo>
                  <a:lnTo>
                    <a:pt x="153360" y="83634"/>
                  </a:lnTo>
                  <a:cubicBezTo>
                    <a:pt x="153360" y="84768"/>
                    <a:pt x="152793" y="85336"/>
                    <a:pt x="151657" y="85336"/>
                  </a:cubicBezTo>
                  <a:lnTo>
                    <a:pt x="145414" y="85336"/>
                  </a:lnTo>
                  <a:close/>
                  <a:moveTo>
                    <a:pt x="244740" y="78073"/>
                  </a:moveTo>
                  <a:cubicBezTo>
                    <a:pt x="241959" y="80797"/>
                    <a:pt x="238894" y="82896"/>
                    <a:pt x="235545" y="84315"/>
                  </a:cubicBezTo>
                  <a:cubicBezTo>
                    <a:pt x="232310" y="85733"/>
                    <a:pt x="228621" y="86471"/>
                    <a:pt x="224534" y="86471"/>
                  </a:cubicBezTo>
                  <a:cubicBezTo>
                    <a:pt x="218632" y="86471"/>
                    <a:pt x="213977" y="84939"/>
                    <a:pt x="210572" y="81931"/>
                  </a:cubicBezTo>
                  <a:cubicBezTo>
                    <a:pt x="207223" y="78924"/>
                    <a:pt x="205577" y="74953"/>
                    <a:pt x="205577" y="70016"/>
                  </a:cubicBezTo>
                  <a:cubicBezTo>
                    <a:pt x="205577" y="65988"/>
                    <a:pt x="206713" y="62583"/>
                    <a:pt x="208983" y="59690"/>
                  </a:cubicBezTo>
                  <a:cubicBezTo>
                    <a:pt x="211253" y="56739"/>
                    <a:pt x="214602" y="54413"/>
                    <a:pt x="219086" y="52767"/>
                  </a:cubicBezTo>
                  <a:cubicBezTo>
                    <a:pt x="223570" y="51009"/>
                    <a:pt x="229018" y="49987"/>
                    <a:pt x="235545" y="49590"/>
                  </a:cubicBezTo>
                  <a:lnTo>
                    <a:pt x="244400" y="48909"/>
                  </a:lnTo>
                  <a:cubicBezTo>
                    <a:pt x="244854" y="48853"/>
                    <a:pt x="245251" y="48682"/>
                    <a:pt x="245648" y="48455"/>
                  </a:cubicBezTo>
                  <a:cubicBezTo>
                    <a:pt x="246046" y="48228"/>
                    <a:pt x="246216" y="47831"/>
                    <a:pt x="246216" y="47207"/>
                  </a:cubicBezTo>
                  <a:lnTo>
                    <a:pt x="246216" y="44143"/>
                  </a:lnTo>
                  <a:cubicBezTo>
                    <a:pt x="246216" y="40058"/>
                    <a:pt x="244911" y="36824"/>
                    <a:pt x="242356" y="34497"/>
                  </a:cubicBezTo>
                  <a:cubicBezTo>
                    <a:pt x="239859" y="32058"/>
                    <a:pt x="236454" y="30866"/>
                    <a:pt x="232140" y="30866"/>
                  </a:cubicBezTo>
                  <a:cubicBezTo>
                    <a:pt x="228791" y="30866"/>
                    <a:pt x="225783" y="31604"/>
                    <a:pt x="223059" y="33136"/>
                  </a:cubicBezTo>
                  <a:cubicBezTo>
                    <a:pt x="220391" y="34668"/>
                    <a:pt x="218007" y="36937"/>
                    <a:pt x="215907" y="39944"/>
                  </a:cubicBezTo>
                  <a:cubicBezTo>
                    <a:pt x="215623" y="40342"/>
                    <a:pt x="215340" y="40569"/>
                    <a:pt x="215113" y="40739"/>
                  </a:cubicBezTo>
                  <a:cubicBezTo>
                    <a:pt x="214942" y="40795"/>
                    <a:pt x="214658" y="40739"/>
                    <a:pt x="214204" y="40625"/>
                  </a:cubicBezTo>
                  <a:lnTo>
                    <a:pt x="208075" y="38583"/>
                  </a:lnTo>
                  <a:cubicBezTo>
                    <a:pt x="208075" y="38583"/>
                    <a:pt x="207677" y="38242"/>
                    <a:pt x="207507" y="38015"/>
                  </a:cubicBezTo>
                  <a:cubicBezTo>
                    <a:pt x="207450" y="37788"/>
                    <a:pt x="207507" y="37391"/>
                    <a:pt x="207847" y="36767"/>
                  </a:cubicBezTo>
                  <a:cubicBezTo>
                    <a:pt x="210118" y="32852"/>
                    <a:pt x="213296" y="29731"/>
                    <a:pt x="217383" y="27462"/>
                  </a:cubicBezTo>
                  <a:cubicBezTo>
                    <a:pt x="221526" y="25192"/>
                    <a:pt x="226634" y="24057"/>
                    <a:pt x="232594" y="24057"/>
                  </a:cubicBezTo>
                  <a:cubicBezTo>
                    <a:pt x="237645" y="24057"/>
                    <a:pt x="241846" y="24852"/>
                    <a:pt x="245194" y="26440"/>
                  </a:cubicBezTo>
                  <a:cubicBezTo>
                    <a:pt x="248600" y="27972"/>
                    <a:pt x="251154" y="30185"/>
                    <a:pt x="252800" y="33136"/>
                  </a:cubicBezTo>
                  <a:cubicBezTo>
                    <a:pt x="254559" y="36029"/>
                    <a:pt x="255411" y="39434"/>
                    <a:pt x="255411" y="43462"/>
                  </a:cubicBezTo>
                  <a:lnTo>
                    <a:pt x="255411" y="83634"/>
                  </a:lnTo>
                  <a:cubicBezTo>
                    <a:pt x="255411" y="84315"/>
                    <a:pt x="255297" y="84768"/>
                    <a:pt x="255070" y="84995"/>
                  </a:cubicBezTo>
                  <a:cubicBezTo>
                    <a:pt x="254843" y="85222"/>
                    <a:pt x="254446" y="85336"/>
                    <a:pt x="253935" y="85336"/>
                  </a:cubicBezTo>
                  <a:lnTo>
                    <a:pt x="248146" y="85336"/>
                  </a:lnTo>
                  <a:cubicBezTo>
                    <a:pt x="247635" y="85336"/>
                    <a:pt x="247237" y="85166"/>
                    <a:pt x="247011" y="84882"/>
                  </a:cubicBezTo>
                  <a:cubicBezTo>
                    <a:pt x="246784" y="84485"/>
                    <a:pt x="246613" y="84031"/>
                    <a:pt x="246556" y="83520"/>
                  </a:cubicBezTo>
                  <a:lnTo>
                    <a:pt x="246443" y="78300"/>
                  </a:lnTo>
                  <a:cubicBezTo>
                    <a:pt x="246216" y="77222"/>
                    <a:pt x="245648" y="77165"/>
                    <a:pt x="244740" y="78073"/>
                  </a:cubicBezTo>
                  <a:close/>
                  <a:moveTo>
                    <a:pt x="246216" y="56512"/>
                  </a:moveTo>
                  <a:cubicBezTo>
                    <a:pt x="246216" y="55207"/>
                    <a:pt x="245705" y="54640"/>
                    <a:pt x="244627" y="54697"/>
                  </a:cubicBezTo>
                  <a:lnTo>
                    <a:pt x="237135" y="55378"/>
                  </a:lnTo>
                  <a:cubicBezTo>
                    <a:pt x="233673" y="55548"/>
                    <a:pt x="230551" y="56002"/>
                    <a:pt x="227826" y="56739"/>
                  </a:cubicBezTo>
                  <a:cubicBezTo>
                    <a:pt x="225102" y="57420"/>
                    <a:pt x="222775" y="58328"/>
                    <a:pt x="220902" y="59463"/>
                  </a:cubicBezTo>
                  <a:cubicBezTo>
                    <a:pt x="219029" y="60598"/>
                    <a:pt x="217553" y="61959"/>
                    <a:pt x="216588" y="63548"/>
                  </a:cubicBezTo>
                  <a:cubicBezTo>
                    <a:pt x="215623" y="65080"/>
                    <a:pt x="215113" y="66839"/>
                    <a:pt x="215113" y="68882"/>
                  </a:cubicBezTo>
                  <a:cubicBezTo>
                    <a:pt x="215113" y="72229"/>
                    <a:pt x="216248" y="74839"/>
                    <a:pt x="218518" y="76711"/>
                  </a:cubicBezTo>
                  <a:cubicBezTo>
                    <a:pt x="220845" y="78527"/>
                    <a:pt x="224024" y="79435"/>
                    <a:pt x="227940" y="79435"/>
                  </a:cubicBezTo>
                  <a:cubicBezTo>
                    <a:pt x="230381" y="79435"/>
                    <a:pt x="232651" y="79038"/>
                    <a:pt x="234864" y="78187"/>
                  </a:cubicBezTo>
                  <a:cubicBezTo>
                    <a:pt x="237135" y="77279"/>
                    <a:pt x="239121" y="76144"/>
                    <a:pt x="240767" y="74782"/>
                  </a:cubicBezTo>
                  <a:cubicBezTo>
                    <a:pt x="242527" y="73364"/>
                    <a:pt x="243832" y="71889"/>
                    <a:pt x="244740" y="70357"/>
                  </a:cubicBezTo>
                  <a:cubicBezTo>
                    <a:pt x="245705" y="68825"/>
                    <a:pt x="246216" y="67350"/>
                    <a:pt x="246216" y="65931"/>
                  </a:cubicBezTo>
                  <a:lnTo>
                    <a:pt x="246216" y="56512"/>
                  </a:lnTo>
                  <a:close/>
                  <a:moveTo>
                    <a:pt x="315120" y="85336"/>
                  </a:moveTo>
                  <a:cubicBezTo>
                    <a:pt x="314609" y="85336"/>
                    <a:pt x="314155" y="85222"/>
                    <a:pt x="313872" y="84995"/>
                  </a:cubicBezTo>
                  <a:cubicBezTo>
                    <a:pt x="313644" y="84712"/>
                    <a:pt x="313531" y="84258"/>
                    <a:pt x="313531" y="83747"/>
                  </a:cubicBezTo>
                  <a:lnTo>
                    <a:pt x="313531" y="78981"/>
                  </a:lnTo>
                  <a:cubicBezTo>
                    <a:pt x="313531" y="78357"/>
                    <a:pt x="313361" y="78017"/>
                    <a:pt x="313077" y="77960"/>
                  </a:cubicBezTo>
                  <a:cubicBezTo>
                    <a:pt x="312850" y="77903"/>
                    <a:pt x="312509" y="78073"/>
                    <a:pt x="312055" y="78527"/>
                  </a:cubicBezTo>
                  <a:cubicBezTo>
                    <a:pt x="311204" y="79265"/>
                    <a:pt x="310012" y="80286"/>
                    <a:pt x="308423" y="81591"/>
                  </a:cubicBezTo>
                  <a:cubicBezTo>
                    <a:pt x="306890" y="82896"/>
                    <a:pt x="304961" y="84031"/>
                    <a:pt x="302633" y="84995"/>
                  </a:cubicBezTo>
                  <a:cubicBezTo>
                    <a:pt x="300306" y="85960"/>
                    <a:pt x="297468" y="86471"/>
                    <a:pt x="294233" y="86471"/>
                  </a:cubicBezTo>
                  <a:cubicBezTo>
                    <a:pt x="289465" y="86471"/>
                    <a:pt x="285209" y="85336"/>
                    <a:pt x="281406" y="83066"/>
                  </a:cubicBezTo>
                  <a:cubicBezTo>
                    <a:pt x="277603" y="80797"/>
                    <a:pt x="274595" y="77449"/>
                    <a:pt x="272325" y="72967"/>
                  </a:cubicBezTo>
                  <a:cubicBezTo>
                    <a:pt x="270111" y="68428"/>
                    <a:pt x="269033" y="62810"/>
                    <a:pt x="269033" y="56172"/>
                  </a:cubicBezTo>
                  <a:cubicBezTo>
                    <a:pt x="269033" y="49533"/>
                    <a:pt x="270111" y="44143"/>
                    <a:pt x="272325" y="39377"/>
                  </a:cubicBezTo>
                  <a:cubicBezTo>
                    <a:pt x="274595" y="34554"/>
                    <a:pt x="277716" y="30809"/>
                    <a:pt x="281746" y="28143"/>
                  </a:cubicBezTo>
                  <a:cubicBezTo>
                    <a:pt x="285833" y="25419"/>
                    <a:pt x="290430" y="24057"/>
                    <a:pt x="295595" y="24057"/>
                  </a:cubicBezTo>
                  <a:cubicBezTo>
                    <a:pt x="299285" y="24057"/>
                    <a:pt x="302406" y="24682"/>
                    <a:pt x="304904" y="25873"/>
                  </a:cubicBezTo>
                  <a:cubicBezTo>
                    <a:pt x="307401" y="27065"/>
                    <a:pt x="309615" y="28483"/>
                    <a:pt x="311487" y="30072"/>
                  </a:cubicBezTo>
                  <a:cubicBezTo>
                    <a:pt x="312169" y="30582"/>
                    <a:pt x="312623" y="30809"/>
                    <a:pt x="312850" y="30753"/>
                  </a:cubicBezTo>
                  <a:cubicBezTo>
                    <a:pt x="313134" y="30582"/>
                    <a:pt x="313304" y="30129"/>
                    <a:pt x="313304" y="29277"/>
                  </a:cubicBezTo>
                  <a:lnTo>
                    <a:pt x="313304" y="2610"/>
                  </a:lnTo>
                  <a:cubicBezTo>
                    <a:pt x="313304" y="1645"/>
                    <a:pt x="313701" y="1135"/>
                    <a:pt x="314553" y="1135"/>
                  </a:cubicBezTo>
                  <a:lnTo>
                    <a:pt x="321477" y="1135"/>
                  </a:lnTo>
                  <a:cubicBezTo>
                    <a:pt x="322328" y="1135"/>
                    <a:pt x="322726" y="1645"/>
                    <a:pt x="322726" y="2610"/>
                  </a:cubicBezTo>
                  <a:lnTo>
                    <a:pt x="322726" y="83520"/>
                  </a:lnTo>
                  <a:cubicBezTo>
                    <a:pt x="322726" y="84201"/>
                    <a:pt x="322612" y="84712"/>
                    <a:pt x="322385" y="84995"/>
                  </a:cubicBezTo>
                  <a:cubicBezTo>
                    <a:pt x="322158" y="85222"/>
                    <a:pt x="321647" y="85336"/>
                    <a:pt x="320909" y="85336"/>
                  </a:cubicBezTo>
                  <a:lnTo>
                    <a:pt x="315120" y="85336"/>
                  </a:lnTo>
                  <a:close/>
                  <a:moveTo>
                    <a:pt x="313190" y="38469"/>
                  </a:moveTo>
                  <a:cubicBezTo>
                    <a:pt x="310863" y="36143"/>
                    <a:pt x="308479" y="34327"/>
                    <a:pt x="306039" y="33022"/>
                  </a:cubicBezTo>
                  <a:cubicBezTo>
                    <a:pt x="303598" y="31717"/>
                    <a:pt x="300874" y="31093"/>
                    <a:pt x="297866" y="31093"/>
                  </a:cubicBezTo>
                  <a:cubicBezTo>
                    <a:pt x="294233" y="31093"/>
                    <a:pt x="290941" y="32058"/>
                    <a:pt x="287990" y="33930"/>
                  </a:cubicBezTo>
                  <a:cubicBezTo>
                    <a:pt x="285095" y="35746"/>
                    <a:pt x="282825" y="38526"/>
                    <a:pt x="281179" y="42214"/>
                  </a:cubicBezTo>
                  <a:cubicBezTo>
                    <a:pt x="279590" y="45902"/>
                    <a:pt x="278795" y="50441"/>
                    <a:pt x="278795" y="55831"/>
                  </a:cubicBezTo>
                  <a:cubicBezTo>
                    <a:pt x="278795" y="61222"/>
                    <a:pt x="279646" y="65874"/>
                    <a:pt x="281292" y="69449"/>
                  </a:cubicBezTo>
                  <a:cubicBezTo>
                    <a:pt x="282938" y="72910"/>
                    <a:pt x="285209" y="75520"/>
                    <a:pt x="287990" y="77165"/>
                  </a:cubicBezTo>
                  <a:cubicBezTo>
                    <a:pt x="290771" y="78754"/>
                    <a:pt x="293836" y="79548"/>
                    <a:pt x="297185" y="79548"/>
                  </a:cubicBezTo>
                  <a:cubicBezTo>
                    <a:pt x="300306" y="79548"/>
                    <a:pt x="303031" y="78811"/>
                    <a:pt x="305358" y="77392"/>
                  </a:cubicBezTo>
                  <a:cubicBezTo>
                    <a:pt x="307798" y="75974"/>
                    <a:pt x="309671" y="74158"/>
                    <a:pt x="311034" y="72059"/>
                  </a:cubicBezTo>
                  <a:cubicBezTo>
                    <a:pt x="312453" y="69959"/>
                    <a:pt x="313190" y="67860"/>
                    <a:pt x="313190" y="65818"/>
                  </a:cubicBezTo>
                  <a:lnTo>
                    <a:pt x="313190" y="38469"/>
                  </a:lnTo>
                  <a:close/>
                  <a:moveTo>
                    <a:pt x="374886" y="78073"/>
                  </a:moveTo>
                  <a:cubicBezTo>
                    <a:pt x="372105" y="80797"/>
                    <a:pt x="369040" y="82896"/>
                    <a:pt x="365691" y="84315"/>
                  </a:cubicBezTo>
                  <a:cubicBezTo>
                    <a:pt x="362456" y="85733"/>
                    <a:pt x="358767" y="86471"/>
                    <a:pt x="354680" y="86471"/>
                  </a:cubicBezTo>
                  <a:cubicBezTo>
                    <a:pt x="348777" y="86471"/>
                    <a:pt x="344123" y="84939"/>
                    <a:pt x="340718" y="81931"/>
                  </a:cubicBezTo>
                  <a:cubicBezTo>
                    <a:pt x="337369" y="78924"/>
                    <a:pt x="335723" y="74953"/>
                    <a:pt x="335723" y="70016"/>
                  </a:cubicBezTo>
                  <a:cubicBezTo>
                    <a:pt x="335723" y="65988"/>
                    <a:pt x="336858" y="62583"/>
                    <a:pt x="339129" y="59690"/>
                  </a:cubicBezTo>
                  <a:cubicBezTo>
                    <a:pt x="341399" y="56739"/>
                    <a:pt x="344748" y="54413"/>
                    <a:pt x="349232" y="52767"/>
                  </a:cubicBezTo>
                  <a:cubicBezTo>
                    <a:pt x="353715" y="51009"/>
                    <a:pt x="359164" y="49987"/>
                    <a:pt x="365691" y="49590"/>
                  </a:cubicBezTo>
                  <a:lnTo>
                    <a:pt x="374545" y="48909"/>
                  </a:lnTo>
                  <a:cubicBezTo>
                    <a:pt x="375000" y="48853"/>
                    <a:pt x="375397" y="48682"/>
                    <a:pt x="375794" y="48455"/>
                  </a:cubicBezTo>
                  <a:cubicBezTo>
                    <a:pt x="376192" y="48228"/>
                    <a:pt x="376362" y="47831"/>
                    <a:pt x="376362" y="47207"/>
                  </a:cubicBezTo>
                  <a:lnTo>
                    <a:pt x="376362" y="44143"/>
                  </a:lnTo>
                  <a:cubicBezTo>
                    <a:pt x="376362" y="40058"/>
                    <a:pt x="375056" y="36824"/>
                    <a:pt x="372502" y="34497"/>
                  </a:cubicBezTo>
                  <a:cubicBezTo>
                    <a:pt x="370005" y="32058"/>
                    <a:pt x="366600" y="30866"/>
                    <a:pt x="362286" y="30866"/>
                  </a:cubicBezTo>
                  <a:cubicBezTo>
                    <a:pt x="358937" y="30866"/>
                    <a:pt x="355929" y="31604"/>
                    <a:pt x="353205" y="33136"/>
                  </a:cubicBezTo>
                  <a:cubicBezTo>
                    <a:pt x="350537" y="34668"/>
                    <a:pt x="348153" y="36937"/>
                    <a:pt x="346053" y="39944"/>
                  </a:cubicBezTo>
                  <a:cubicBezTo>
                    <a:pt x="345769" y="40342"/>
                    <a:pt x="345485" y="40569"/>
                    <a:pt x="345258" y="40739"/>
                  </a:cubicBezTo>
                  <a:cubicBezTo>
                    <a:pt x="345088" y="40795"/>
                    <a:pt x="344804" y="40739"/>
                    <a:pt x="344351" y="40625"/>
                  </a:cubicBezTo>
                  <a:lnTo>
                    <a:pt x="338221" y="38583"/>
                  </a:lnTo>
                  <a:cubicBezTo>
                    <a:pt x="338221" y="38583"/>
                    <a:pt x="337823" y="38242"/>
                    <a:pt x="337653" y="38015"/>
                  </a:cubicBezTo>
                  <a:cubicBezTo>
                    <a:pt x="337596" y="37788"/>
                    <a:pt x="337653" y="37391"/>
                    <a:pt x="337994" y="36767"/>
                  </a:cubicBezTo>
                  <a:cubicBezTo>
                    <a:pt x="340264" y="32852"/>
                    <a:pt x="343442" y="29731"/>
                    <a:pt x="347529" y="27462"/>
                  </a:cubicBezTo>
                  <a:cubicBezTo>
                    <a:pt x="351672" y="25192"/>
                    <a:pt x="356781" y="24057"/>
                    <a:pt x="362740" y="24057"/>
                  </a:cubicBezTo>
                  <a:cubicBezTo>
                    <a:pt x="367792" y="24057"/>
                    <a:pt x="371992" y="24852"/>
                    <a:pt x="375340" y="26440"/>
                  </a:cubicBezTo>
                  <a:cubicBezTo>
                    <a:pt x="378746" y="27972"/>
                    <a:pt x="381300" y="30185"/>
                    <a:pt x="382946" y="33136"/>
                  </a:cubicBezTo>
                  <a:cubicBezTo>
                    <a:pt x="384705" y="36029"/>
                    <a:pt x="385556" y="39434"/>
                    <a:pt x="385556" y="43462"/>
                  </a:cubicBezTo>
                  <a:lnTo>
                    <a:pt x="385556" y="83634"/>
                  </a:lnTo>
                  <a:cubicBezTo>
                    <a:pt x="385556" y="84315"/>
                    <a:pt x="385443" y="84768"/>
                    <a:pt x="385216" y="84995"/>
                  </a:cubicBezTo>
                  <a:cubicBezTo>
                    <a:pt x="384989" y="85222"/>
                    <a:pt x="384592" y="85336"/>
                    <a:pt x="384081" y="85336"/>
                  </a:cubicBezTo>
                  <a:lnTo>
                    <a:pt x="378292" y="85336"/>
                  </a:lnTo>
                  <a:cubicBezTo>
                    <a:pt x="377781" y="85336"/>
                    <a:pt x="377383" y="85166"/>
                    <a:pt x="377156" y="84882"/>
                  </a:cubicBezTo>
                  <a:cubicBezTo>
                    <a:pt x="376929" y="84485"/>
                    <a:pt x="376759" y="84031"/>
                    <a:pt x="376702" y="83520"/>
                  </a:cubicBezTo>
                  <a:lnTo>
                    <a:pt x="376589" y="78300"/>
                  </a:lnTo>
                  <a:cubicBezTo>
                    <a:pt x="376362" y="77222"/>
                    <a:pt x="375794" y="77165"/>
                    <a:pt x="374886" y="78073"/>
                  </a:cubicBezTo>
                  <a:close/>
                  <a:moveTo>
                    <a:pt x="376362" y="56512"/>
                  </a:moveTo>
                  <a:cubicBezTo>
                    <a:pt x="376362" y="55207"/>
                    <a:pt x="375851" y="54640"/>
                    <a:pt x="374773" y="54697"/>
                  </a:cubicBezTo>
                  <a:lnTo>
                    <a:pt x="367281" y="55378"/>
                  </a:lnTo>
                  <a:cubicBezTo>
                    <a:pt x="363818" y="55548"/>
                    <a:pt x="360697" y="56002"/>
                    <a:pt x="357972" y="56739"/>
                  </a:cubicBezTo>
                  <a:cubicBezTo>
                    <a:pt x="355248" y="57420"/>
                    <a:pt x="352921" y="58328"/>
                    <a:pt x="351048" y="59463"/>
                  </a:cubicBezTo>
                  <a:cubicBezTo>
                    <a:pt x="349175" y="60598"/>
                    <a:pt x="347699" y="61959"/>
                    <a:pt x="346734" y="63548"/>
                  </a:cubicBezTo>
                  <a:cubicBezTo>
                    <a:pt x="345769" y="65080"/>
                    <a:pt x="345258" y="66839"/>
                    <a:pt x="345258" y="68882"/>
                  </a:cubicBezTo>
                  <a:cubicBezTo>
                    <a:pt x="345258" y="72229"/>
                    <a:pt x="346394" y="74839"/>
                    <a:pt x="348664" y="76711"/>
                  </a:cubicBezTo>
                  <a:cubicBezTo>
                    <a:pt x="350991" y="78527"/>
                    <a:pt x="354170" y="79435"/>
                    <a:pt x="358086" y="79435"/>
                  </a:cubicBezTo>
                  <a:cubicBezTo>
                    <a:pt x="360526" y="79435"/>
                    <a:pt x="362797" y="79038"/>
                    <a:pt x="365010" y="78187"/>
                  </a:cubicBezTo>
                  <a:cubicBezTo>
                    <a:pt x="367281" y="77279"/>
                    <a:pt x="369267" y="76144"/>
                    <a:pt x="370913" y="74782"/>
                  </a:cubicBezTo>
                  <a:cubicBezTo>
                    <a:pt x="372673" y="73364"/>
                    <a:pt x="373978" y="71889"/>
                    <a:pt x="374886" y="70357"/>
                  </a:cubicBezTo>
                  <a:cubicBezTo>
                    <a:pt x="375851" y="68825"/>
                    <a:pt x="376362" y="67350"/>
                    <a:pt x="376362" y="65931"/>
                  </a:cubicBezTo>
                  <a:lnTo>
                    <a:pt x="376362" y="56512"/>
                  </a:lnTo>
                  <a:close/>
                  <a:moveTo>
                    <a:pt x="429941" y="57534"/>
                  </a:moveTo>
                  <a:cubicBezTo>
                    <a:pt x="429941" y="58612"/>
                    <a:pt x="429317" y="59122"/>
                    <a:pt x="428012" y="59122"/>
                  </a:cubicBezTo>
                  <a:lnTo>
                    <a:pt x="402243" y="59122"/>
                  </a:lnTo>
                  <a:cubicBezTo>
                    <a:pt x="401733" y="59122"/>
                    <a:pt x="401335" y="59066"/>
                    <a:pt x="401108" y="58895"/>
                  </a:cubicBezTo>
                  <a:cubicBezTo>
                    <a:pt x="400881" y="58668"/>
                    <a:pt x="400768" y="58271"/>
                    <a:pt x="400768" y="57761"/>
                  </a:cubicBezTo>
                  <a:lnTo>
                    <a:pt x="400768" y="52767"/>
                  </a:lnTo>
                  <a:cubicBezTo>
                    <a:pt x="400768" y="51916"/>
                    <a:pt x="401108" y="51519"/>
                    <a:pt x="401789" y="51519"/>
                  </a:cubicBezTo>
                  <a:lnTo>
                    <a:pt x="428806" y="51406"/>
                  </a:lnTo>
                  <a:cubicBezTo>
                    <a:pt x="429544" y="51406"/>
                    <a:pt x="429941" y="51803"/>
                    <a:pt x="429941" y="52541"/>
                  </a:cubicBezTo>
                  <a:lnTo>
                    <a:pt x="429941" y="57534"/>
                  </a:lnTo>
                  <a:close/>
                  <a:moveTo>
                    <a:pt x="447309" y="85336"/>
                  </a:moveTo>
                  <a:cubicBezTo>
                    <a:pt x="446231" y="85336"/>
                    <a:pt x="445720" y="84825"/>
                    <a:pt x="445720" y="83861"/>
                  </a:cubicBezTo>
                  <a:lnTo>
                    <a:pt x="445720" y="26667"/>
                  </a:lnTo>
                  <a:cubicBezTo>
                    <a:pt x="445720" y="25703"/>
                    <a:pt x="446117" y="25192"/>
                    <a:pt x="446969" y="25192"/>
                  </a:cubicBezTo>
                  <a:lnTo>
                    <a:pt x="453780" y="25192"/>
                  </a:lnTo>
                  <a:cubicBezTo>
                    <a:pt x="454517" y="25192"/>
                    <a:pt x="454915" y="25589"/>
                    <a:pt x="454915" y="26440"/>
                  </a:cubicBezTo>
                  <a:lnTo>
                    <a:pt x="454915" y="33022"/>
                  </a:lnTo>
                  <a:cubicBezTo>
                    <a:pt x="454915" y="33419"/>
                    <a:pt x="454972" y="33646"/>
                    <a:pt x="455142" y="33703"/>
                  </a:cubicBezTo>
                  <a:cubicBezTo>
                    <a:pt x="455369" y="33760"/>
                    <a:pt x="455653" y="33703"/>
                    <a:pt x="456050" y="33363"/>
                  </a:cubicBezTo>
                  <a:cubicBezTo>
                    <a:pt x="458491" y="31377"/>
                    <a:pt x="460704" y="29731"/>
                    <a:pt x="462747" y="28370"/>
                  </a:cubicBezTo>
                  <a:cubicBezTo>
                    <a:pt x="464847" y="26951"/>
                    <a:pt x="467004" y="25873"/>
                    <a:pt x="469104" y="25192"/>
                  </a:cubicBezTo>
                  <a:cubicBezTo>
                    <a:pt x="471318" y="24455"/>
                    <a:pt x="473645" y="24057"/>
                    <a:pt x="476142" y="24057"/>
                  </a:cubicBezTo>
                  <a:cubicBezTo>
                    <a:pt x="480626" y="24057"/>
                    <a:pt x="484145" y="25079"/>
                    <a:pt x="486813" y="27121"/>
                  </a:cubicBezTo>
                  <a:cubicBezTo>
                    <a:pt x="489537" y="29164"/>
                    <a:pt x="491353" y="31490"/>
                    <a:pt x="492262" y="34044"/>
                  </a:cubicBezTo>
                  <a:cubicBezTo>
                    <a:pt x="492432" y="34327"/>
                    <a:pt x="492659" y="34441"/>
                    <a:pt x="492943" y="34384"/>
                  </a:cubicBezTo>
                  <a:cubicBezTo>
                    <a:pt x="493226" y="34327"/>
                    <a:pt x="493567" y="34100"/>
                    <a:pt x="493851" y="33817"/>
                  </a:cubicBezTo>
                  <a:cubicBezTo>
                    <a:pt x="496291" y="31774"/>
                    <a:pt x="498562" y="30015"/>
                    <a:pt x="500662" y="28597"/>
                  </a:cubicBezTo>
                  <a:cubicBezTo>
                    <a:pt x="502875" y="27178"/>
                    <a:pt x="505032" y="26043"/>
                    <a:pt x="507245" y="25306"/>
                  </a:cubicBezTo>
                  <a:cubicBezTo>
                    <a:pt x="509516" y="24455"/>
                    <a:pt x="511900" y="24057"/>
                    <a:pt x="514397" y="24057"/>
                  </a:cubicBezTo>
                  <a:cubicBezTo>
                    <a:pt x="519903" y="24057"/>
                    <a:pt x="524216" y="25646"/>
                    <a:pt x="527224" y="28823"/>
                  </a:cubicBezTo>
                  <a:cubicBezTo>
                    <a:pt x="530233" y="31944"/>
                    <a:pt x="531765" y="36143"/>
                    <a:pt x="531765" y="41420"/>
                  </a:cubicBezTo>
                  <a:lnTo>
                    <a:pt x="531765" y="83520"/>
                  </a:lnTo>
                  <a:cubicBezTo>
                    <a:pt x="531765" y="84712"/>
                    <a:pt x="531197" y="85336"/>
                    <a:pt x="530062" y="85336"/>
                  </a:cubicBezTo>
                  <a:lnTo>
                    <a:pt x="523705" y="85336"/>
                  </a:lnTo>
                  <a:cubicBezTo>
                    <a:pt x="523194" y="85336"/>
                    <a:pt x="522797" y="85222"/>
                    <a:pt x="522570" y="84995"/>
                  </a:cubicBezTo>
                  <a:cubicBezTo>
                    <a:pt x="522343" y="84712"/>
                    <a:pt x="522230" y="84315"/>
                    <a:pt x="522230" y="83861"/>
                  </a:cubicBezTo>
                  <a:lnTo>
                    <a:pt x="522230" y="43349"/>
                  </a:lnTo>
                  <a:cubicBezTo>
                    <a:pt x="522230" y="39661"/>
                    <a:pt x="521322" y="36767"/>
                    <a:pt x="519505" y="34724"/>
                  </a:cubicBezTo>
                  <a:cubicBezTo>
                    <a:pt x="517746" y="32625"/>
                    <a:pt x="515021" y="31547"/>
                    <a:pt x="511219" y="31547"/>
                  </a:cubicBezTo>
                  <a:cubicBezTo>
                    <a:pt x="509005" y="31547"/>
                    <a:pt x="506905" y="31944"/>
                    <a:pt x="504862" y="32795"/>
                  </a:cubicBezTo>
                  <a:cubicBezTo>
                    <a:pt x="502875" y="33646"/>
                    <a:pt x="501059" y="34668"/>
                    <a:pt x="499413" y="35859"/>
                  </a:cubicBezTo>
                  <a:cubicBezTo>
                    <a:pt x="497824" y="37051"/>
                    <a:pt x="496405" y="38186"/>
                    <a:pt x="495100" y="39264"/>
                  </a:cubicBezTo>
                  <a:cubicBezTo>
                    <a:pt x="494475" y="39774"/>
                    <a:pt x="494078" y="40342"/>
                    <a:pt x="493851" y="40852"/>
                  </a:cubicBezTo>
                  <a:cubicBezTo>
                    <a:pt x="493624" y="41306"/>
                    <a:pt x="493510" y="41930"/>
                    <a:pt x="493510" y="42668"/>
                  </a:cubicBezTo>
                  <a:lnTo>
                    <a:pt x="493510" y="83520"/>
                  </a:lnTo>
                  <a:cubicBezTo>
                    <a:pt x="493510" y="84712"/>
                    <a:pt x="492943" y="85336"/>
                    <a:pt x="491807" y="85336"/>
                  </a:cubicBezTo>
                  <a:lnTo>
                    <a:pt x="485451" y="85336"/>
                  </a:lnTo>
                  <a:cubicBezTo>
                    <a:pt x="484996" y="85336"/>
                    <a:pt x="484599" y="85222"/>
                    <a:pt x="484315" y="84995"/>
                  </a:cubicBezTo>
                  <a:cubicBezTo>
                    <a:pt x="484088" y="84712"/>
                    <a:pt x="483975" y="84315"/>
                    <a:pt x="483975" y="83861"/>
                  </a:cubicBezTo>
                  <a:lnTo>
                    <a:pt x="483975" y="43349"/>
                  </a:lnTo>
                  <a:cubicBezTo>
                    <a:pt x="483975" y="39661"/>
                    <a:pt x="483123" y="36767"/>
                    <a:pt x="481364" y="34724"/>
                  </a:cubicBezTo>
                  <a:cubicBezTo>
                    <a:pt x="479604" y="32625"/>
                    <a:pt x="476880" y="31547"/>
                    <a:pt x="473077" y="31547"/>
                  </a:cubicBezTo>
                  <a:cubicBezTo>
                    <a:pt x="469899" y="31547"/>
                    <a:pt x="467004" y="32285"/>
                    <a:pt x="464336" y="33817"/>
                  </a:cubicBezTo>
                  <a:cubicBezTo>
                    <a:pt x="461669" y="35349"/>
                    <a:pt x="458661" y="37618"/>
                    <a:pt x="455255" y="40739"/>
                  </a:cubicBezTo>
                  <a:lnTo>
                    <a:pt x="455255" y="83634"/>
                  </a:lnTo>
                  <a:cubicBezTo>
                    <a:pt x="455255" y="84768"/>
                    <a:pt x="454688" y="85336"/>
                    <a:pt x="453553" y="85336"/>
                  </a:cubicBezTo>
                  <a:lnTo>
                    <a:pt x="447309" y="85336"/>
                  </a:lnTo>
                  <a:close/>
                  <a:moveTo>
                    <a:pt x="573766" y="86471"/>
                  </a:moveTo>
                  <a:cubicBezTo>
                    <a:pt x="568090" y="86471"/>
                    <a:pt x="563039" y="85166"/>
                    <a:pt x="558668" y="82612"/>
                  </a:cubicBezTo>
                  <a:cubicBezTo>
                    <a:pt x="554355" y="79946"/>
                    <a:pt x="551006" y="76314"/>
                    <a:pt x="548565" y="71718"/>
                  </a:cubicBezTo>
                  <a:cubicBezTo>
                    <a:pt x="546238" y="67009"/>
                    <a:pt x="545046" y="61676"/>
                    <a:pt x="545046" y="55604"/>
                  </a:cubicBezTo>
                  <a:cubicBezTo>
                    <a:pt x="545046" y="49533"/>
                    <a:pt x="546238" y="43859"/>
                    <a:pt x="548679" y="39150"/>
                  </a:cubicBezTo>
                  <a:cubicBezTo>
                    <a:pt x="551176" y="34384"/>
                    <a:pt x="554582" y="30696"/>
                    <a:pt x="558895" y="28029"/>
                  </a:cubicBezTo>
                  <a:cubicBezTo>
                    <a:pt x="563209" y="25362"/>
                    <a:pt x="568204" y="24057"/>
                    <a:pt x="573880" y="24057"/>
                  </a:cubicBezTo>
                  <a:cubicBezTo>
                    <a:pt x="579555" y="24057"/>
                    <a:pt x="584607" y="25419"/>
                    <a:pt x="588863" y="28143"/>
                  </a:cubicBezTo>
                  <a:cubicBezTo>
                    <a:pt x="593177" y="30809"/>
                    <a:pt x="596526" y="34497"/>
                    <a:pt x="598853" y="39264"/>
                  </a:cubicBezTo>
                  <a:cubicBezTo>
                    <a:pt x="601293" y="43973"/>
                    <a:pt x="602485" y="49363"/>
                    <a:pt x="602485" y="55491"/>
                  </a:cubicBezTo>
                  <a:cubicBezTo>
                    <a:pt x="602485" y="61619"/>
                    <a:pt x="601293" y="66896"/>
                    <a:pt x="598853" y="71605"/>
                  </a:cubicBezTo>
                  <a:cubicBezTo>
                    <a:pt x="596412" y="76201"/>
                    <a:pt x="593063" y="79832"/>
                    <a:pt x="588750" y="82499"/>
                  </a:cubicBezTo>
                  <a:cubicBezTo>
                    <a:pt x="584493" y="85166"/>
                    <a:pt x="579499" y="86471"/>
                    <a:pt x="573766" y="86471"/>
                  </a:cubicBezTo>
                  <a:close/>
                  <a:moveTo>
                    <a:pt x="573993" y="79322"/>
                  </a:moveTo>
                  <a:cubicBezTo>
                    <a:pt x="577909" y="79322"/>
                    <a:pt x="581315" y="78357"/>
                    <a:pt x="584096" y="76485"/>
                  </a:cubicBezTo>
                  <a:cubicBezTo>
                    <a:pt x="586877" y="74499"/>
                    <a:pt x="589034" y="71775"/>
                    <a:pt x="590453" y="68201"/>
                  </a:cubicBezTo>
                  <a:cubicBezTo>
                    <a:pt x="591985" y="64569"/>
                    <a:pt x="592723" y="60257"/>
                    <a:pt x="592723" y="55264"/>
                  </a:cubicBezTo>
                  <a:cubicBezTo>
                    <a:pt x="592723" y="50271"/>
                    <a:pt x="591985" y="46016"/>
                    <a:pt x="590453" y="42441"/>
                  </a:cubicBezTo>
                  <a:cubicBezTo>
                    <a:pt x="588920" y="38810"/>
                    <a:pt x="586763" y="36029"/>
                    <a:pt x="583982" y="34044"/>
                  </a:cubicBezTo>
                  <a:cubicBezTo>
                    <a:pt x="581201" y="32058"/>
                    <a:pt x="577796" y="31093"/>
                    <a:pt x="573880" y="31093"/>
                  </a:cubicBezTo>
                  <a:cubicBezTo>
                    <a:pt x="569963" y="31093"/>
                    <a:pt x="566671" y="32058"/>
                    <a:pt x="563776" y="34044"/>
                  </a:cubicBezTo>
                  <a:cubicBezTo>
                    <a:pt x="560882" y="36029"/>
                    <a:pt x="558668" y="38810"/>
                    <a:pt x="557079" y="42441"/>
                  </a:cubicBezTo>
                  <a:cubicBezTo>
                    <a:pt x="555546" y="46016"/>
                    <a:pt x="554809" y="50271"/>
                    <a:pt x="554809" y="55264"/>
                  </a:cubicBezTo>
                  <a:cubicBezTo>
                    <a:pt x="554809" y="60257"/>
                    <a:pt x="555546" y="64456"/>
                    <a:pt x="557079" y="68087"/>
                  </a:cubicBezTo>
                  <a:cubicBezTo>
                    <a:pt x="558668" y="71718"/>
                    <a:pt x="560882" y="74499"/>
                    <a:pt x="563776" y="76485"/>
                  </a:cubicBezTo>
                  <a:cubicBezTo>
                    <a:pt x="566671" y="78357"/>
                    <a:pt x="570076" y="79322"/>
                    <a:pt x="573993" y="79322"/>
                  </a:cubicBezTo>
                  <a:close/>
                  <a:moveTo>
                    <a:pt x="659300" y="85336"/>
                  </a:moveTo>
                  <a:cubicBezTo>
                    <a:pt x="658789" y="85336"/>
                    <a:pt x="658335" y="85222"/>
                    <a:pt x="658051" y="84995"/>
                  </a:cubicBezTo>
                  <a:cubicBezTo>
                    <a:pt x="657824" y="84712"/>
                    <a:pt x="657711" y="84258"/>
                    <a:pt x="657711" y="83747"/>
                  </a:cubicBezTo>
                  <a:lnTo>
                    <a:pt x="657711" y="78981"/>
                  </a:lnTo>
                  <a:cubicBezTo>
                    <a:pt x="657711" y="78357"/>
                    <a:pt x="657541" y="78017"/>
                    <a:pt x="657257" y="77960"/>
                  </a:cubicBezTo>
                  <a:cubicBezTo>
                    <a:pt x="657030" y="77903"/>
                    <a:pt x="656689" y="78073"/>
                    <a:pt x="656235" y="78527"/>
                  </a:cubicBezTo>
                  <a:cubicBezTo>
                    <a:pt x="655384" y="79265"/>
                    <a:pt x="654192" y="80286"/>
                    <a:pt x="652603" y="81591"/>
                  </a:cubicBezTo>
                  <a:cubicBezTo>
                    <a:pt x="651070" y="82896"/>
                    <a:pt x="649140" y="84031"/>
                    <a:pt x="646813" y="84995"/>
                  </a:cubicBezTo>
                  <a:cubicBezTo>
                    <a:pt x="644486" y="85960"/>
                    <a:pt x="641648" y="86471"/>
                    <a:pt x="638413" y="86471"/>
                  </a:cubicBezTo>
                  <a:cubicBezTo>
                    <a:pt x="633645" y="86471"/>
                    <a:pt x="629389" y="85336"/>
                    <a:pt x="625586" y="83066"/>
                  </a:cubicBezTo>
                  <a:cubicBezTo>
                    <a:pt x="621783" y="80797"/>
                    <a:pt x="618775" y="77449"/>
                    <a:pt x="616504" y="72967"/>
                  </a:cubicBezTo>
                  <a:cubicBezTo>
                    <a:pt x="614291" y="68428"/>
                    <a:pt x="613213" y="62810"/>
                    <a:pt x="613213" y="56172"/>
                  </a:cubicBezTo>
                  <a:cubicBezTo>
                    <a:pt x="613213" y="49533"/>
                    <a:pt x="614291" y="44143"/>
                    <a:pt x="616504" y="39377"/>
                  </a:cubicBezTo>
                  <a:cubicBezTo>
                    <a:pt x="618775" y="34554"/>
                    <a:pt x="621896" y="30809"/>
                    <a:pt x="625926" y="28143"/>
                  </a:cubicBezTo>
                  <a:cubicBezTo>
                    <a:pt x="630013" y="25419"/>
                    <a:pt x="634610" y="24057"/>
                    <a:pt x="639775" y="24057"/>
                  </a:cubicBezTo>
                  <a:cubicBezTo>
                    <a:pt x="643464" y="24057"/>
                    <a:pt x="646586" y="24682"/>
                    <a:pt x="649084" y="25873"/>
                  </a:cubicBezTo>
                  <a:cubicBezTo>
                    <a:pt x="651581" y="27065"/>
                    <a:pt x="653794" y="28483"/>
                    <a:pt x="655668" y="30072"/>
                  </a:cubicBezTo>
                  <a:cubicBezTo>
                    <a:pt x="656349" y="30582"/>
                    <a:pt x="656803" y="30809"/>
                    <a:pt x="657030" y="30753"/>
                  </a:cubicBezTo>
                  <a:cubicBezTo>
                    <a:pt x="657313" y="30582"/>
                    <a:pt x="657484" y="30129"/>
                    <a:pt x="657484" y="29277"/>
                  </a:cubicBezTo>
                  <a:lnTo>
                    <a:pt x="657484" y="2610"/>
                  </a:lnTo>
                  <a:cubicBezTo>
                    <a:pt x="657484" y="1645"/>
                    <a:pt x="657881" y="1135"/>
                    <a:pt x="658732" y="1135"/>
                  </a:cubicBezTo>
                  <a:lnTo>
                    <a:pt x="665657" y="1135"/>
                  </a:lnTo>
                  <a:cubicBezTo>
                    <a:pt x="666508" y="1135"/>
                    <a:pt x="666905" y="1645"/>
                    <a:pt x="666905" y="2610"/>
                  </a:cubicBezTo>
                  <a:lnTo>
                    <a:pt x="666905" y="83520"/>
                  </a:lnTo>
                  <a:cubicBezTo>
                    <a:pt x="666905" y="84201"/>
                    <a:pt x="666792" y="84712"/>
                    <a:pt x="666565" y="84995"/>
                  </a:cubicBezTo>
                  <a:cubicBezTo>
                    <a:pt x="666338" y="85222"/>
                    <a:pt x="665827" y="85336"/>
                    <a:pt x="665089" y="85336"/>
                  </a:cubicBezTo>
                  <a:lnTo>
                    <a:pt x="659300" y="85336"/>
                  </a:lnTo>
                  <a:close/>
                  <a:moveTo>
                    <a:pt x="657370" y="38469"/>
                  </a:moveTo>
                  <a:cubicBezTo>
                    <a:pt x="655043" y="36143"/>
                    <a:pt x="652659" y="34327"/>
                    <a:pt x="650219" y="33022"/>
                  </a:cubicBezTo>
                  <a:cubicBezTo>
                    <a:pt x="647778" y="31717"/>
                    <a:pt x="645054" y="31093"/>
                    <a:pt x="642045" y="31093"/>
                  </a:cubicBezTo>
                  <a:cubicBezTo>
                    <a:pt x="638413" y="31093"/>
                    <a:pt x="635121" y="32058"/>
                    <a:pt x="632170" y="33930"/>
                  </a:cubicBezTo>
                  <a:cubicBezTo>
                    <a:pt x="629275" y="35746"/>
                    <a:pt x="627005" y="38526"/>
                    <a:pt x="625359" y="42214"/>
                  </a:cubicBezTo>
                  <a:cubicBezTo>
                    <a:pt x="623770" y="45902"/>
                    <a:pt x="622975" y="50441"/>
                    <a:pt x="622975" y="55831"/>
                  </a:cubicBezTo>
                  <a:cubicBezTo>
                    <a:pt x="622975" y="61222"/>
                    <a:pt x="623826" y="65874"/>
                    <a:pt x="625472" y="69449"/>
                  </a:cubicBezTo>
                  <a:cubicBezTo>
                    <a:pt x="627118" y="72910"/>
                    <a:pt x="629389" y="75520"/>
                    <a:pt x="632170" y="77165"/>
                  </a:cubicBezTo>
                  <a:cubicBezTo>
                    <a:pt x="634951" y="78754"/>
                    <a:pt x="638016" y="79548"/>
                    <a:pt x="641364" y="79548"/>
                  </a:cubicBezTo>
                  <a:cubicBezTo>
                    <a:pt x="644486" y="79548"/>
                    <a:pt x="647211" y="78811"/>
                    <a:pt x="649538" y="77392"/>
                  </a:cubicBezTo>
                  <a:cubicBezTo>
                    <a:pt x="651978" y="75974"/>
                    <a:pt x="653851" y="74158"/>
                    <a:pt x="655213" y="72059"/>
                  </a:cubicBezTo>
                  <a:cubicBezTo>
                    <a:pt x="656632" y="69959"/>
                    <a:pt x="657370" y="67860"/>
                    <a:pt x="657370" y="65818"/>
                  </a:cubicBezTo>
                  <a:lnTo>
                    <a:pt x="657370" y="38469"/>
                  </a:lnTo>
                  <a:close/>
                  <a:moveTo>
                    <a:pt x="690801" y="59009"/>
                  </a:moveTo>
                  <a:cubicBezTo>
                    <a:pt x="690801" y="62697"/>
                    <a:pt x="691652" y="66101"/>
                    <a:pt x="693412" y="69222"/>
                  </a:cubicBezTo>
                  <a:cubicBezTo>
                    <a:pt x="695228" y="72229"/>
                    <a:pt x="697612" y="74669"/>
                    <a:pt x="700563" y="76485"/>
                  </a:cubicBezTo>
                  <a:cubicBezTo>
                    <a:pt x="703571" y="78300"/>
                    <a:pt x="706977" y="79208"/>
                    <a:pt x="710666" y="79208"/>
                  </a:cubicBezTo>
                  <a:cubicBezTo>
                    <a:pt x="714355" y="79208"/>
                    <a:pt x="717818" y="78470"/>
                    <a:pt x="720769" y="76938"/>
                  </a:cubicBezTo>
                  <a:cubicBezTo>
                    <a:pt x="723720" y="75350"/>
                    <a:pt x="726274" y="72967"/>
                    <a:pt x="728374" y="69789"/>
                  </a:cubicBezTo>
                  <a:cubicBezTo>
                    <a:pt x="728658" y="69506"/>
                    <a:pt x="728885" y="69335"/>
                    <a:pt x="729055" y="69335"/>
                  </a:cubicBezTo>
                  <a:cubicBezTo>
                    <a:pt x="729282" y="69279"/>
                    <a:pt x="729566" y="69335"/>
                    <a:pt x="729964" y="69449"/>
                  </a:cubicBezTo>
                  <a:lnTo>
                    <a:pt x="734731" y="71832"/>
                  </a:lnTo>
                  <a:cubicBezTo>
                    <a:pt x="735412" y="72229"/>
                    <a:pt x="735469" y="72740"/>
                    <a:pt x="734958" y="73421"/>
                  </a:cubicBezTo>
                  <a:cubicBezTo>
                    <a:pt x="732915" y="76428"/>
                    <a:pt x="730645" y="78924"/>
                    <a:pt x="728147" y="80910"/>
                  </a:cubicBezTo>
                  <a:cubicBezTo>
                    <a:pt x="725707" y="82783"/>
                    <a:pt x="722982" y="84201"/>
                    <a:pt x="719974" y="85109"/>
                  </a:cubicBezTo>
                  <a:cubicBezTo>
                    <a:pt x="716966" y="86017"/>
                    <a:pt x="713561" y="86471"/>
                    <a:pt x="709758" y="86471"/>
                  </a:cubicBezTo>
                  <a:cubicBezTo>
                    <a:pt x="704139" y="86471"/>
                    <a:pt x="699201" y="85166"/>
                    <a:pt x="694887" y="82612"/>
                  </a:cubicBezTo>
                  <a:cubicBezTo>
                    <a:pt x="690574" y="80059"/>
                    <a:pt x="687168" y="76428"/>
                    <a:pt x="684671" y="71832"/>
                  </a:cubicBezTo>
                  <a:cubicBezTo>
                    <a:pt x="682173" y="67236"/>
                    <a:pt x="680925" y="61903"/>
                    <a:pt x="680925" y="55831"/>
                  </a:cubicBezTo>
                  <a:cubicBezTo>
                    <a:pt x="680925" y="49250"/>
                    <a:pt x="682173" y="43632"/>
                    <a:pt x="684671" y="38923"/>
                  </a:cubicBezTo>
                  <a:cubicBezTo>
                    <a:pt x="687225" y="34157"/>
                    <a:pt x="690687" y="30469"/>
                    <a:pt x="695001" y="27916"/>
                  </a:cubicBezTo>
                  <a:cubicBezTo>
                    <a:pt x="699371" y="25362"/>
                    <a:pt x="704252" y="24057"/>
                    <a:pt x="709644" y="24057"/>
                  </a:cubicBezTo>
                  <a:cubicBezTo>
                    <a:pt x="715036" y="24057"/>
                    <a:pt x="719974" y="25249"/>
                    <a:pt x="724061" y="27689"/>
                  </a:cubicBezTo>
                  <a:cubicBezTo>
                    <a:pt x="728147" y="30129"/>
                    <a:pt x="731326" y="33646"/>
                    <a:pt x="733596" y="38242"/>
                  </a:cubicBezTo>
                  <a:cubicBezTo>
                    <a:pt x="735866" y="42838"/>
                    <a:pt x="737002" y="48399"/>
                    <a:pt x="737002" y="54924"/>
                  </a:cubicBezTo>
                  <a:cubicBezTo>
                    <a:pt x="737002" y="55434"/>
                    <a:pt x="736945" y="56002"/>
                    <a:pt x="736774" y="56512"/>
                  </a:cubicBezTo>
                  <a:cubicBezTo>
                    <a:pt x="736718" y="57023"/>
                    <a:pt x="736207" y="57307"/>
                    <a:pt x="735299" y="57307"/>
                  </a:cubicBezTo>
                  <a:lnTo>
                    <a:pt x="691822" y="57307"/>
                  </a:lnTo>
                  <a:cubicBezTo>
                    <a:pt x="691539" y="57307"/>
                    <a:pt x="691255" y="57477"/>
                    <a:pt x="691028" y="57874"/>
                  </a:cubicBezTo>
                  <a:cubicBezTo>
                    <a:pt x="690857" y="58158"/>
                    <a:pt x="690801" y="58555"/>
                    <a:pt x="690801" y="59009"/>
                  </a:cubicBezTo>
                  <a:close/>
                  <a:moveTo>
                    <a:pt x="725536" y="51065"/>
                  </a:moveTo>
                  <a:cubicBezTo>
                    <a:pt x="726388" y="51065"/>
                    <a:pt x="726899" y="51009"/>
                    <a:pt x="727126" y="50838"/>
                  </a:cubicBezTo>
                  <a:cubicBezTo>
                    <a:pt x="727353" y="50611"/>
                    <a:pt x="727466" y="50158"/>
                    <a:pt x="727466" y="49477"/>
                  </a:cubicBezTo>
                  <a:cubicBezTo>
                    <a:pt x="727466" y="46242"/>
                    <a:pt x="726729" y="43179"/>
                    <a:pt x="725310" y="40398"/>
                  </a:cubicBezTo>
                  <a:cubicBezTo>
                    <a:pt x="723947" y="37505"/>
                    <a:pt x="721961" y="35235"/>
                    <a:pt x="719293" y="33476"/>
                  </a:cubicBezTo>
                  <a:cubicBezTo>
                    <a:pt x="716739" y="31717"/>
                    <a:pt x="713561" y="30866"/>
                    <a:pt x="709871" y="30866"/>
                  </a:cubicBezTo>
                  <a:cubicBezTo>
                    <a:pt x="705785" y="30866"/>
                    <a:pt x="702322" y="31831"/>
                    <a:pt x="699541" y="33817"/>
                  </a:cubicBezTo>
                  <a:cubicBezTo>
                    <a:pt x="696760" y="35689"/>
                    <a:pt x="694603" y="38186"/>
                    <a:pt x="693184" y="41306"/>
                  </a:cubicBezTo>
                  <a:cubicBezTo>
                    <a:pt x="691765" y="44427"/>
                    <a:pt x="691028" y="47661"/>
                    <a:pt x="691028" y="51065"/>
                  </a:cubicBezTo>
                  <a:lnTo>
                    <a:pt x="725536" y="51065"/>
                  </a:lnTo>
                  <a:close/>
                  <a:moveTo>
                    <a:pt x="760045" y="83407"/>
                  </a:moveTo>
                  <a:cubicBezTo>
                    <a:pt x="760045" y="84144"/>
                    <a:pt x="759875" y="84712"/>
                    <a:pt x="759591" y="84995"/>
                  </a:cubicBezTo>
                  <a:cubicBezTo>
                    <a:pt x="759308" y="85222"/>
                    <a:pt x="758740" y="85336"/>
                    <a:pt x="758002" y="85336"/>
                  </a:cubicBezTo>
                  <a:lnTo>
                    <a:pt x="752099" y="85336"/>
                  </a:lnTo>
                  <a:cubicBezTo>
                    <a:pt x="750964" y="85336"/>
                    <a:pt x="750396" y="84825"/>
                    <a:pt x="750396" y="83747"/>
                  </a:cubicBezTo>
                  <a:lnTo>
                    <a:pt x="750510" y="2723"/>
                  </a:lnTo>
                  <a:cubicBezTo>
                    <a:pt x="750510" y="1645"/>
                    <a:pt x="750964" y="1135"/>
                    <a:pt x="751872" y="1135"/>
                  </a:cubicBezTo>
                  <a:lnTo>
                    <a:pt x="758683" y="1135"/>
                  </a:lnTo>
                  <a:cubicBezTo>
                    <a:pt x="759591" y="1135"/>
                    <a:pt x="760045" y="1645"/>
                    <a:pt x="760045" y="2610"/>
                  </a:cubicBezTo>
                  <a:lnTo>
                    <a:pt x="760045" y="83407"/>
                  </a:lnTo>
                  <a:close/>
                  <a:moveTo>
                    <a:pt x="805792" y="1135"/>
                  </a:moveTo>
                  <a:lnTo>
                    <a:pt x="809084" y="1135"/>
                  </a:lnTo>
                  <a:cubicBezTo>
                    <a:pt x="810730" y="1135"/>
                    <a:pt x="812546" y="1135"/>
                    <a:pt x="814533" y="1248"/>
                  </a:cubicBezTo>
                  <a:lnTo>
                    <a:pt x="823501" y="1248"/>
                  </a:lnTo>
                  <a:cubicBezTo>
                    <a:pt x="834001" y="1418"/>
                    <a:pt x="842514" y="3064"/>
                    <a:pt x="848928" y="6241"/>
                  </a:cubicBezTo>
                  <a:cubicBezTo>
                    <a:pt x="855455" y="9419"/>
                    <a:pt x="860166" y="14015"/>
                    <a:pt x="863118" y="20086"/>
                  </a:cubicBezTo>
                  <a:cubicBezTo>
                    <a:pt x="866126" y="26157"/>
                    <a:pt x="867658" y="33646"/>
                    <a:pt x="867658" y="42554"/>
                  </a:cubicBezTo>
                  <a:cubicBezTo>
                    <a:pt x="867658" y="52030"/>
                    <a:pt x="866012" y="59917"/>
                    <a:pt x="862777" y="66271"/>
                  </a:cubicBezTo>
                  <a:cubicBezTo>
                    <a:pt x="859542" y="72626"/>
                    <a:pt x="854547" y="77392"/>
                    <a:pt x="847793" y="80570"/>
                  </a:cubicBezTo>
                  <a:cubicBezTo>
                    <a:pt x="841039" y="83747"/>
                    <a:pt x="832582" y="85336"/>
                    <a:pt x="822365" y="85336"/>
                  </a:cubicBezTo>
                  <a:lnTo>
                    <a:pt x="805679" y="85336"/>
                  </a:lnTo>
                  <a:cubicBezTo>
                    <a:pt x="804600" y="85336"/>
                    <a:pt x="804090" y="84712"/>
                    <a:pt x="804090" y="83520"/>
                  </a:cubicBezTo>
                  <a:lnTo>
                    <a:pt x="804090" y="2723"/>
                  </a:lnTo>
                  <a:cubicBezTo>
                    <a:pt x="804090" y="2213"/>
                    <a:pt x="804203" y="1816"/>
                    <a:pt x="804430" y="1589"/>
                  </a:cubicBezTo>
                  <a:cubicBezTo>
                    <a:pt x="804714" y="1305"/>
                    <a:pt x="805168" y="1135"/>
                    <a:pt x="805792" y="1135"/>
                  </a:cubicBezTo>
                  <a:close/>
                  <a:moveTo>
                    <a:pt x="816122" y="9419"/>
                  </a:moveTo>
                  <a:cubicBezTo>
                    <a:pt x="815384" y="9419"/>
                    <a:pt x="814987" y="9929"/>
                    <a:pt x="814987" y="11007"/>
                  </a:cubicBezTo>
                  <a:lnTo>
                    <a:pt x="814987" y="75917"/>
                  </a:lnTo>
                  <a:cubicBezTo>
                    <a:pt x="814987" y="76768"/>
                    <a:pt x="815441" y="77165"/>
                    <a:pt x="816349" y="77165"/>
                  </a:cubicBezTo>
                  <a:lnTo>
                    <a:pt x="820663" y="77165"/>
                  </a:lnTo>
                  <a:cubicBezTo>
                    <a:pt x="829063" y="77165"/>
                    <a:pt x="835874" y="76087"/>
                    <a:pt x="841096" y="73875"/>
                  </a:cubicBezTo>
                  <a:cubicBezTo>
                    <a:pt x="846317" y="71605"/>
                    <a:pt x="850120" y="67974"/>
                    <a:pt x="852561" y="62981"/>
                  </a:cubicBezTo>
                  <a:cubicBezTo>
                    <a:pt x="855058" y="57987"/>
                    <a:pt x="856307" y="51349"/>
                    <a:pt x="856307" y="43122"/>
                  </a:cubicBezTo>
                  <a:cubicBezTo>
                    <a:pt x="856307" y="34895"/>
                    <a:pt x="855001" y="27746"/>
                    <a:pt x="852447" y="22923"/>
                  </a:cubicBezTo>
                  <a:cubicBezTo>
                    <a:pt x="849950" y="17986"/>
                    <a:pt x="846090" y="14525"/>
                    <a:pt x="840869" y="12483"/>
                  </a:cubicBezTo>
                  <a:cubicBezTo>
                    <a:pt x="835703" y="10440"/>
                    <a:pt x="829176" y="9419"/>
                    <a:pt x="821230" y="9419"/>
                  </a:cubicBezTo>
                  <a:lnTo>
                    <a:pt x="816122" y="9419"/>
                  </a:lnTo>
                  <a:close/>
                  <a:moveTo>
                    <a:pt x="887353" y="85336"/>
                  </a:moveTo>
                  <a:cubicBezTo>
                    <a:pt x="886899" y="85336"/>
                    <a:pt x="886559" y="85222"/>
                    <a:pt x="886332" y="84995"/>
                  </a:cubicBezTo>
                  <a:cubicBezTo>
                    <a:pt x="886105" y="84768"/>
                    <a:pt x="885991" y="84428"/>
                    <a:pt x="885991" y="83974"/>
                  </a:cubicBezTo>
                  <a:lnTo>
                    <a:pt x="885991" y="2723"/>
                  </a:lnTo>
                  <a:cubicBezTo>
                    <a:pt x="885991" y="2213"/>
                    <a:pt x="886105" y="1816"/>
                    <a:pt x="886332" y="1589"/>
                  </a:cubicBezTo>
                  <a:cubicBezTo>
                    <a:pt x="886615" y="1305"/>
                    <a:pt x="887013" y="1135"/>
                    <a:pt x="887467" y="1135"/>
                  </a:cubicBezTo>
                  <a:lnTo>
                    <a:pt x="913689" y="1135"/>
                  </a:lnTo>
                  <a:cubicBezTo>
                    <a:pt x="923735" y="1135"/>
                    <a:pt x="931511" y="3007"/>
                    <a:pt x="936960" y="6695"/>
                  </a:cubicBezTo>
                  <a:cubicBezTo>
                    <a:pt x="942465" y="10383"/>
                    <a:pt x="945246" y="15830"/>
                    <a:pt x="945246" y="22923"/>
                  </a:cubicBezTo>
                  <a:cubicBezTo>
                    <a:pt x="945246" y="27462"/>
                    <a:pt x="944054" y="31320"/>
                    <a:pt x="941614" y="34497"/>
                  </a:cubicBezTo>
                  <a:cubicBezTo>
                    <a:pt x="939287" y="37618"/>
                    <a:pt x="935541" y="40058"/>
                    <a:pt x="930376" y="41874"/>
                  </a:cubicBezTo>
                  <a:cubicBezTo>
                    <a:pt x="930092" y="41930"/>
                    <a:pt x="929922" y="42101"/>
                    <a:pt x="929922" y="42327"/>
                  </a:cubicBezTo>
                  <a:cubicBezTo>
                    <a:pt x="929922" y="42554"/>
                    <a:pt x="930092" y="42725"/>
                    <a:pt x="930376" y="42781"/>
                  </a:cubicBezTo>
                  <a:cubicBezTo>
                    <a:pt x="935824" y="44143"/>
                    <a:pt x="939968" y="46469"/>
                    <a:pt x="942862" y="49817"/>
                  </a:cubicBezTo>
                  <a:cubicBezTo>
                    <a:pt x="945814" y="53051"/>
                    <a:pt x="947290" y="57420"/>
                    <a:pt x="947290" y="62867"/>
                  </a:cubicBezTo>
                  <a:cubicBezTo>
                    <a:pt x="947290" y="70413"/>
                    <a:pt x="944452" y="76087"/>
                    <a:pt x="938776" y="79775"/>
                  </a:cubicBezTo>
                  <a:cubicBezTo>
                    <a:pt x="933100" y="83463"/>
                    <a:pt x="924984" y="85336"/>
                    <a:pt x="914483" y="85336"/>
                  </a:cubicBezTo>
                  <a:lnTo>
                    <a:pt x="887353" y="85336"/>
                  </a:lnTo>
                  <a:close/>
                  <a:moveTo>
                    <a:pt x="913916" y="77392"/>
                  </a:moveTo>
                  <a:cubicBezTo>
                    <a:pt x="921351" y="77392"/>
                    <a:pt x="926857" y="76201"/>
                    <a:pt x="930489" y="73875"/>
                  </a:cubicBezTo>
                  <a:cubicBezTo>
                    <a:pt x="934122" y="71435"/>
                    <a:pt x="935938" y="67690"/>
                    <a:pt x="935938" y="62527"/>
                  </a:cubicBezTo>
                  <a:cubicBezTo>
                    <a:pt x="935938" y="58839"/>
                    <a:pt x="935030" y="55831"/>
                    <a:pt x="933214" y="53562"/>
                  </a:cubicBezTo>
                  <a:cubicBezTo>
                    <a:pt x="931398" y="51236"/>
                    <a:pt x="928957" y="49533"/>
                    <a:pt x="925835" y="48455"/>
                  </a:cubicBezTo>
                  <a:cubicBezTo>
                    <a:pt x="922713" y="47377"/>
                    <a:pt x="919194" y="46867"/>
                    <a:pt x="915165" y="46867"/>
                  </a:cubicBezTo>
                  <a:lnTo>
                    <a:pt x="898478" y="46867"/>
                  </a:lnTo>
                  <a:cubicBezTo>
                    <a:pt x="897400" y="46867"/>
                    <a:pt x="896889" y="47321"/>
                    <a:pt x="896889" y="48228"/>
                  </a:cubicBezTo>
                  <a:lnTo>
                    <a:pt x="896889" y="75804"/>
                  </a:lnTo>
                  <a:cubicBezTo>
                    <a:pt x="896889" y="76882"/>
                    <a:pt x="897229" y="77392"/>
                    <a:pt x="897910" y="77392"/>
                  </a:cubicBezTo>
                  <a:lnTo>
                    <a:pt x="913916" y="77392"/>
                  </a:lnTo>
                  <a:close/>
                  <a:moveTo>
                    <a:pt x="915165" y="38696"/>
                  </a:moveTo>
                  <a:cubicBezTo>
                    <a:pt x="917435" y="38696"/>
                    <a:pt x="919705" y="38469"/>
                    <a:pt x="921976" y="38015"/>
                  </a:cubicBezTo>
                  <a:cubicBezTo>
                    <a:pt x="924246" y="37561"/>
                    <a:pt x="926289" y="36824"/>
                    <a:pt x="928105" y="35746"/>
                  </a:cubicBezTo>
                  <a:cubicBezTo>
                    <a:pt x="929979" y="34611"/>
                    <a:pt x="931454" y="33136"/>
                    <a:pt x="932533" y="31320"/>
                  </a:cubicBezTo>
                  <a:cubicBezTo>
                    <a:pt x="933668" y="29448"/>
                    <a:pt x="934235" y="27065"/>
                    <a:pt x="934235" y="24171"/>
                  </a:cubicBezTo>
                  <a:cubicBezTo>
                    <a:pt x="934235" y="19008"/>
                    <a:pt x="932362" y="15263"/>
                    <a:pt x="928560" y="12823"/>
                  </a:cubicBezTo>
                  <a:cubicBezTo>
                    <a:pt x="924870" y="10327"/>
                    <a:pt x="919876" y="9078"/>
                    <a:pt x="913689" y="9078"/>
                  </a:cubicBezTo>
                  <a:lnTo>
                    <a:pt x="898364" y="9078"/>
                  </a:lnTo>
                  <a:cubicBezTo>
                    <a:pt x="897400" y="9078"/>
                    <a:pt x="896889" y="9532"/>
                    <a:pt x="896889" y="10440"/>
                  </a:cubicBezTo>
                  <a:lnTo>
                    <a:pt x="896889" y="37221"/>
                  </a:lnTo>
                  <a:cubicBezTo>
                    <a:pt x="896889" y="38186"/>
                    <a:pt x="897229" y="38696"/>
                    <a:pt x="897910" y="38696"/>
                  </a:cubicBezTo>
                  <a:lnTo>
                    <a:pt x="915165" y="38696"/>
                  </a:lnTo>
                  <a:close/>
                  <a:moveTo>
                    <a:pt x="9138" y="184062"/>
                  </a:moveTo>
                  <a:cubicBezTo>
                    <a:pt x="10217" y="184062"/>
                    <a:pt x="10727" y="184630"/>
                    <a:pt x="10727" y="185764"/>
                  </a:cubicBezTo>
                  <a:lnTo>
                    <a:pt x="10727" y="190530"/>
                  </a:lnTo>
                  <a:cubicBezTo>
                    <a:pt x="10727" y="191155"/>
                    <a:pt x="10841" y="191495"/>
                    <a:pt x="11068" y="191552"/>
                  </a:cubicBezTo>
                  <a:cubicBezTo>
                    <a:pt x="11352" y="191552"/>
                    <a:pt x="11749" y="191382"/>
                    <a:pt x="12203" y="190984"/>
                  </a:cubicBezTo>
                  <a:cubicBezTo>
                    <a:pt x="13055" y="190077"/>
                    <a:pt x="14189" y="188999"/>
                    <a:pt x="15608" y="187807"/>
                  </a:cubicBezTo>
                  <a:cubicBezTo>
                    <a:pt x="17027" y="186502"/>
                    <a:pt x="18900" y="185367"/>
                    <a:pt x="21171" y="184403"/>
                  </a:cubicBezTo>
                  <a:cubicBezTo>
                    <a:pt x="23498" y="183438"/>
                    <a:pt x="26449" y="182927"/>
                    <a:pt x="30025" y="182927"/>
                  </a:cubicBezTo>
                  <a:cubicBezTo>
                    <a:pt x="34623" y="182927"/>
                    <a:pt x="38823" y="184062"/>
                    <a:pt x="42512" y="186332"/>
                  </a:cubicBezTo>
                  <a:cubicBezTo>
                    <a:pt x="46315" y="188545"/>
                    <a:pt x="49266" y="191836"/>
                    <a:pt x="51479" y="196318"/>
                  </a:cubicBezTo>
                  <a:cubicBezTo>
                    <a:pt x="53750" y="200800"/>
                    <a:pt x="54885" y="206417"/>
                    <a:pt x="54885" y="213226"/>
                  </a:cubicBezTo>
                  <a:cubicBezTo>
                    <a:pt x="54885" y="220035"/>
                    <a:pt x="53807" y="225822"/>
                    <a:pt x="51593" y="230588"/>
                  </a:cubicBezTo>
                  <a:cubicBezTo>
                    <a:pt x="49379" y="235355"/>
                    <a:pt x="46315" y="239043"/>
                    <a:pt x="42398" y="241596"/>
                  </a:cubicBezTo>
                  <a:cubicBezTo>
                    <a:pt x="38539" y="244092"/>
                    <a:pt x="33998" y="245341"/>
                    <a:pt x="28776" y="245341"/>
                  </a:cubicBezTo>
                  <a:cubicBezTo>
                    <a:pt x="25314" y="245341"/>
                    <a:pt x="22193" y="244830"/>
                    <a:pt x="19468" y="243752"/>
                  </a:cubicBezTo>
                  <a:cubicBezTo>
                    <a:pt x="16800" y="242617"/>
                    <a:pt x="14530" y="241255"/>
                    <a:pt x="12657" y="239667"/>
                  </a:cubicBezTo>
                  <a:cubicBezTo>
                    <a:pt x="11976" y="239043"/>
                    <a:pt x="11465" y="238816"/>
                    <a:pt x="11181" y="238986"/>
                  </a:cubicBezTo>
                  <a:cubicBezTo>
                    <a:pt x="10954" y="239043"/>
                    <a:pt x="10841" y="239497"/>
                    <a:pt x="10841" y="240348"/>
                  </a:cubicBezTo>
                  <a:lnTo>
                    <a:pt x="10841" y="261455"/>
                  </a:lnTo>
                  <a:cubicBezTo>
                    <a:pt x="10841" y="262419"/>
                    <a:pt x="10444" y="262930"/>
                    <a:pt x="9592" y="262930"/>
                  </a:cubicBezTo>
                  <a:lnTo>
                    <a:pt x="2554" y="262930"/>
                  </a:lnTo>
                  <a:cubicBezTo>
                    <a:pt x="1703" y="262930"/>
                    <a:pt x="1306" y="262419"/>
                    <a:pt x="1306" y="261455"/>
                  </a:cubicBezTo>
                  <a:lnTo>
                    <a:pt x="1306" y="185878"/>
                  </a:lnTo>
                  <a:cubicBezTo>
                    <a:pt x="1306" y="185197"/>
                    <a:pt x="1419" y="184743"/>
                    <a:pt x="1646" y="184516"/>
                  </a:cubicBezTo>
                  <a:cubicBezTo>
                    <a:pt x="1930" y="184232"/>
                    <a:pt x="2441" y="184062"/>
                    <a:pt x="3122" y="184062"/>
                  </a:cubicBezTo>
                  <a:lnTo>
                    <a:pt x="9138" y="184062"/>
                  </a:lnTo>
                  <a:close/>
                  <a:moveTo>
                    <a:pt x="10841" y="230929"/>
                  </a:moveTo>
                  <a:cubicBezTo>
                    <a:pt x="13168" y="233198"/>
                    <a:pt x="15552" y="235014"/>
                    <a:pt x="17993" y="236376"/>
                  </a:cubicBezTo>
                  <a:cubicBezTo>
                    <a:pt x="20490" y="237738"/>
                    <a:pt x="23271" y="238418"/>
                    <a:pt x="26279" y="238418"/>
                  </a:cubicBezTo>
                  <a:cubicBezTo>
                    <a:pt x="29912" y="238418"/>
                    <a:pt x="33147" y="237454"/>
                    <a:pt x="35928" y="235581"/>
                  </a:cubicBezTo>
                  <a:cubicBezTo>
                    <a:pt x="38823" y="233709"/>
                    <a:pt x="41036" y="230872"/>
                    <a:pt x="42625" y="227184"/>
                  </a:cubicBezTo>
                  <a:cubicBezTo>
                    <a:pt x="44271" y="223496"/>
                    <a:pt x="45123" y="218843"/>
                    <a:pt x="45123" y="213340"/>
                  </a:cubicBezTo>
                  <a:cubicBezTo>
                    <a:pt x="45123" y="207836"/>
                    <a:pt x="44271" y="203297"/>
                    <a:pt x="42625" y="199836"/>
                  </a:cubicBezTo>
                  <a:cubicBezTo>
                    <a:pt x="40979" y="196375"/>
                    <a:pt x="38709" y="193821"/>
                    <a:pt x="35928" y="192233"/>
                  </a:cubicBezTo>
                  <a:cubicBezTo>
                    <a:pt x="33204" y="190644"/>
                    <a:pt x="30195" y="189850"/>
                    <a:pt x="26847" y="189850"/>
                  </a:cubicBezTo>
                  <a:cubicBezTo>
                    <a:pt x="23725" y="189850"/>
                    <a:pt x="21000" y="190530"/>
                    <a:pt x="18560" y="191892"/>
                  </a:cubicBezTo>
                  <a:cubicBezTo>
                    <a:pt x="16119" y="193254"/>
                    <a:pt x="14246" y="194956"/>
                    <a:pt x="12884" y="196999"/>
                  </a:cubicBezTo>
                  <a:cubicBezTo>
                    <a:pt x="11522" y="198985"/>
                    <a:pt x="10841" y="200914"/>
                    <a:pt x="10841" y="202900"/>
                  </a:cubicBezTo>
                  <a:lnTo>
                    <a:pt x="10841" y="230929"/>
                  </a:lnTo>
                  <a:close/>
                  <a:moveTo>
                    <a:pt x="75375" y="217879"/>
                  </a:moveTo>
                  <a:cubicBezTo>
                    <a:pt x="75375" y="221567"/>
                    <a:pt x="76226" y="224971"/>
                    <a:pt x="77985" y="228092"/>
                  </a:cubicBezTo>
                  <a:cubicBezTo>
                    <a:pt x="79802" y="231099"/>
                    <a:pt x="82186" y="233539"/>
                    <a:pt x="85137" y="235355"/>
                  </a:cubicBezTo>
                  <a:cubicBezTo>
                    <a:pt x="88145" y="237170"/>
                    <a:pt x="91551" y="238078"/>
                    <a:pt x="95240" y="238078"/>
                  </a:cubicBezTo>
                  <a:cubicBezTo>
                    <a:pt x="98929" y="238078"/>
                    <a:pt x="102391" y="237340"/>
                    <a:pt x="105343" y="235808"/>
                  </a:cubicBezTo>
                  <a:cubicBezTo>
                    <a:pt x="108294" y="234220"/>
                    <a:pt x="110848" y="231837"/>
                    <a:pt x="112948" y="228659"/>
                  </a:cubicBezTo>
                  <a:cubicBezTo>
                    <a:pt x="113232" y="228376"/>
                    <a:pt x="113459" y="228205"/>
                    <a:pt x="113629" y="228205"/>
                  </a:cubicBezTo>
                  <a:cubicBezTo>
                    <a:pt x="113856" y="228149"/>
                    <a:pt x="114140" y="228205"/>
                    <a:pt x="114537" y="228319"/>
                  </a:cubicBezTo>
                  <a:lnTo>
                    <a:pt x="119305" y="230702"/>
                  </a:lnTo>
                  <a:cubicBezTo>
                    <a:pt x="119986" y="231099"/>
                    <a:pt x="120043" y="231610"/>
                    <a:pt x="119532" y="232291"/>
                  </a:cubicBezTo>
                  <a:cubicBezTo>
                    <a:pt x="117489" y="235298"/>
                    <a:pt x="115219" y="237794"/>
                    <a:pt x="112721" y="239780"/>
                  </a:cubicBezTo>
                  <a:cubicBezTo>
                    <a:pt x="110281" y="241653"/>
                    <a:pt x="107556" y="243071"/>
                    <a:pt x="104548" y="243979"/>
                  </a:cubicBezTo>
                  <a:cubicBezTo>
                    <a:pt x="101540" y="244887"/>
                    <a:pt x="98135" y="245341"/>
                    <a:pt x="94332" y="245341"/>
                  </a:cubicBezTo>
                  <a:cubicBezTo>
                    <a:pt x="88713" y="245341"/>
                    <a:pt x="83775" y="244036"/>
                    <a:pt x="79461" y="241482"/>
                  </a:cubicBezTo>
                  <a:cubicBezTo>
                    <a:pt x="75147" y="238929"/>
                    <a:pt x="71742" y="235298"/>
                    <a:pt x="69245" y="230702"/>
                  </a:cubicBezTo>
                  <a:cubicBezTo>
                    <a:pt x="66747" y="226106"/>
                    <a:pt x="65499" y="220773"/>
                    <a:pt x="65499" y="214701"/>
                  </a:cubicBezTo>
                  <a:cubicBezTo>
                    <a:pt x="65499" y="208120"/>
                    <a:pt x="66747" y="202502"/>
                    <a:pt x="69245" y="197793"/>
                  </a:cubicBezTo>
                  <a:cubicBezTo>
                    <a:pt x="71799" y="193027"/>
                    <a:pt x="75261" y="189339"/>
                    <a:pt x="79575" y="186786"/>
                  </a:cubicBezTo>
                  <a:cubicBezTo>
                    <a:pt x="83945" y="184232"/>
                    <a:pt x="88826" y="182927"/>
                    <a:pt x="94218" y="182927"/>
                  </a:cubicBezTo>
                  <a:cubicBezTo>
                    <a:pt x="99610" y="182927"/>
                    <a:pt x="104548" y="184119"/>
                    <a:pt x="108635" y="186559"/>
                  </a:cubicBezTo>
                  <a:cubicBezTo>
                    <a:pt x="112721" y="188999"/>
                    <a:pt x="115900" y="192516"/>
                    <a:pt x="118170" y="197112"/>
                  </a:cubicBezTo>
                  <a:cubicBezTo>
                    <a:pt x="120440" y="201708"/>
                    <a:pt x="121576" y="207269"/>
                    <a:pt x="121576" y="213794"/>
                  </a:cubicBezTo>
                  <a:cubicBezTo>
                    <a:pt x="121576" y="214304"/>
                    <a:pt x="121519" y="214872"/>
                    <a:pt x="121348" y="215382"/>
                  </a:cubicBezTo>
                  <a:cubicBezTo>
                    <a:pt x="121292" y="215893"/>
                    <a:pt x="120781" y="216177"/>
                    <a:pt x="119873" y="216177"/>
                  </a:cubicBezTo>
                  <a:lnTo>
                    <a:pt x="76396" y="216177"/>
                  </a:lnTo>
                  <a:cubicBezTo>
                    <a:pt x="76113" y="216177"/>
                    <a:pt x="75829" y="216347"/>
                    <a:pt x="75602" y="216744"/>
                  </a:cubicBezTo>
                  <a:cubicBezTo>
                    <a:pt x="75431" y="217028"/>
                    <a:pt x="75375" y="217425"/>
                    <a:pt x="75375" y="217879"/>
                  </a:cubicBezTo>
                  <a:close/>
                  <a:moveTo>
                    <a:pt x="110110" y="209935"/>
                  </a:moveTo>
                  <a:cubicBezTo>
                    <a:pt x="110962" y="209935"/>
                    <a:pt x="111473" y="209879"/>
                    <a:pt x="111700" y="209708"/>
                  </a:cubicBezTo>
                  <a:cubicBezTo>
                    <a:pt x="111927" y="209481"/>
                    <a:pt x="112040" y="209028"/>
                    <a:pt x="112040" y="208347"/>
                  </a:cubicBezTo>
                  <a:cubicBezTo>
                    <a:pt x="112040" y="205113"/>
                    <a:pt x="111303" y="202049"/>
                    <a:pt x="109884" y="199268"/>
                  </a:cubicBezTo>
                  <a:cubicBezTo>
                    <a:pt x="108521" y="196375"/>
                    <a:pt x="106535" y="194105"/>
                    <a:pt x="103867" y="192346"/>
                  </a:cubicBezTo>
                  <a:cubicBezTo>
                    <a:pt x="101313" y="190587"/>
                    <a:pt x="98135" y="189736"/>
                    <a:pt x="94445" y="189736"/>
                  </a:cubicBezTo>
                  <a:cubicBezTo>
                    <a:pt x="90359" y="189736"/>
                    <a:pt x="86896" y="190701"/>
                    <a:pt x="84115" y="192687"/>
                  </a:cubicBezTo>
                  <a:cubicBezTo>
                    <a:pt x="81334" y="194559"/>
                    <a:pt x="79177" y="197056"/>
                    <a:pt x="77758" y="200176"/>
                  </a:cubicBezTo>
                  <a:cubicBezTo>
                    <a:pt x="76339" y="203297"/>
                    <a:pt x="75602" y="206531"/>
                    <a:pt x="75602" y="209935"/>
                  </a:cubicBezTo>
                  <a:lnTo>
                    <a:pt x="110110" y="209935"/>
                  </a:lnTo>
                  <a:close/>
                  <a:moveTo>
                    <a:pt x="136560" y="244206"/>
                  </a:moveTo>
                  <a:cubicBezTo>
                    <a:pt x="135481" y="244206"/>
                    <a:pt x="134970" y="243695"/>
                    <a:pt x="134970" y="242731"/>
                  </a:cubicBezTo>
                  <a:lnTo>
                    <a:pt x="134970" y="185537"/>
                  </a:lnTo>
                  <a:cubicBezTo>
                    <a:pt x="134970" y="184573"/>
                    <a:pt x="135368" y="184062"/>
                    <a:pt x="136219" y="184062"/>
                  </a:cubicBezTo>
                  <a:lnTo>
                    <a:pt x="143030" y="184062"/>
                  </a:lnTo>
                  <a:cubicBezTo>
                    <a:pt x="143882" y="184062"/>
                    <a:pt x="144279" y="184459"/>
                    <a:pt x="144279" y="185310"/>
                  </a:cubicBezTo>
                  <a:lnTo>
                    <a:pt x="144279" y="191892"/>
                  </a:lnTo>
                  <a:cubicBezTo>
                    <a:pt x="144279" y="192289"/>
                    <a:pt x="144335" y="192516"/>
                    <a:pt x="144506" y="192573"/>
                  </a:cubicBezTo>
                  <a:cubicBezTo>
                    <a:pt x="144676" y="192630"/>
                    <a:pt x="144903" y="192573"/>
                    <a:pt x="145300" y="192233"/>
                  </a:cubicBezTo>
                  <a:cubicBezTo>
                    <a:pt x="147798" y="190247"/>
                    <a:pt x="150125" y="188601"/>
                    <a:pt x="152225" y="187240"/>
                  </a:cubicBezTo>
                  <a:cubicBezTo>
                    <a:pt x="154438" y="185821"/>
                    <a:pt x="156652" y="184743"/>
                    <a:pt x="158922" y="184062"/>
                  </a:cubicBezTo>
                  <a:cubicBezTo>
                    <a:pt x="161193" y="183325"/>
                    <a:pt x="163633" y="182927"/>
                    <a:pt x="166187" y="182927"/>
                  </a:cubicBezTo>
                  <a:cubicBezTo>
                    <a:pt x="172090" y="182927"/>
                    <a:pt x="176574" y="184516"/>
                    <a:pt x="179696" y="187694"/>
                  </a:cubicBezTo>
                  <a:cubicBezTo>
                    <a:pt x="182874" y="190871"/>
                    <a:pt x="184463" y="195013"/>
                    <a:pt x="184463" y="200063"/>
                  </a:cubicBezTo>
                  <a:lnTo>
                    <a:pt x="184463" y="242390"/>
                  </a:lnTo>
                  <a:cubicBezTo>
                    <a:pt x="184463" y="243582"/>
                    <a:pt x="183896" y="244206"/>
                    <a:pt x="182761" y="244206"/>
                  </a:cubicBezTo>
                  <a:lnTo>
                    <a:pt x="176404" y="244206"/>
                  </a:lnTo>
                  <a:cubicBezTo>
                    <a:pt x="175893" y="244206"/>
                    <a:pt x="175496" y="244092"/>
                    <a:pt x="175268" y="243865"/>
                  </a:cubicBezTo>
                  <a:cubicBezTo>
                    <a:pt x="175042" y="243582"/>
                    <a:pt x="174928" y="243185"/>
                    <a:pt x="174928" y="242731"/>
                  </a:cubicBezTo>
                  <a:lnTo>
                    <a:pt x="174928" y="202219"/>
                  </a:lnTo>
                  <a:cubicBezTo>
                    <a:pt x="174928" y="198531"/>
                    <a:pt x="173963" y="195637"/>
                    <a:pt x="172090" y="193594"/>
                  </a:cubicBezTo>
                  <a:cubicBezTo>
                    <a:pt x="170217" y="191495"/>
                    <a:pt x="167209" y="190417"/>
                    <a:pt x="163122" y="190417"/>
                  </a:cubicBezTo>
                  <a:cubicBezTo>
                    <a:pt x="160909" y="190417"/>
                    <a:pt x="158865" y="190814"/>
                    <a:pt x="156879" y="191552"/>
                  </a:cubicBezTo>
                  <a:cubicBezTo>
                    <a:pt x="155006" y="192233"/>
                    <a:pt x="153076" y="193254"/>
                    <a:pt x="151090" y="194616"/>
                  </a:cubicBezTo>
                  <a:cubicBezTo>
                    <a:pt x="149103" y="195921"/>
                    <a:pt x="146946" y="197566"/>
                    <a:pt x="144506" y="199609"/>
                  </a:cubicBezTo>
                  <a:lnTo>
                    <a:pt x="144506" y="242504"/>
                  </a:lnTo>
                  <a:cubicBezTo>
                    <a:pt x="144506" y="243638"/>
                    <a:pt x="143938" y="244206"/>
                    <a:pt x="142803" y="244206"/>
                  </a:cubicBezTo>
                  <a:lnTo>
                    <a:pt x="136560" y="244206"/>
                  </a:lnTo>
                  <a:close/>
                  <a:moveTo>
                    <a:pt x="237362" y="197339"/>
                  </a:moveTo>
                  <a:cubicBezTo>
                    <a:pt x="235829" y="195070"/>
                    <a:pt x="233729" y="193197"/>
                    <a:pt x="231005" y="191779"/>
                  </a:cubicBezTo>
                  <a:cubicBezTo>
                    <a:pt x="228281" y="190360"/>
                    <a:pt x="225045" y="189623"/>
                    <a:pt x="221243" y="189623"/>
                  </a:cubicBezTo>
                  <a:cubicBezTo>
                    <a:pt x="217156" y="189623"/>
                    <a:pt x="213750" y="190474"/>
                    <a:pt x="211026" y="192233"/>
                  </a:cubicBezTo>
                  <a:cubicBezTo>
                    <a:pt x="208358" y="193992"/>
                    <a:pt x="207053" y="196318"/>
                    <a:pt x="207053" y="199268"/>
                  </a:cubicBezTo>
                  <a:cubicBezTo>
                    <a:pt x="207053" y="200857"/>
                    <a:pt x="207677" y="202389"/>
                    <a:pt x="208869" y="203808"/>
                  </a:cubicBezTo>
                  <a:cubicBezTo>
                    <a:pt x="210061" y="205169"/>
                    <a:pt x="212558" y="206474"/>
                    <a:pt x="216248" y="207666"/>
                  </a:cubicBezTo>
                  <a:lnTo>
                    <a:pt x="230664" y="211978"/>
                  </a:lnTo>
                  <a:cubicBezTo>
                    <a:pt x="235886" y="213396"/>
                    <a:pt x="239632" y="215496"/>
                    <a:pt x="241902" y="218219"/>
                  </a:cubicBezTo>
                  <a:cubicBezTo>
                    <a:pt x="244229" y="220943"/>
                    <a:pt x="245421" y="224063"/>
                    <a:pt x="245421" y="227638"/>
                  </a:cubicBezTo>
                  <a:cubicBezTo>
                    <a:pt x="245421" y="231213"/>
                    <a:pt x="244343" y="234277"/>
                    <a:pt x="242243" y="236943"/>
                  </a:cubicBezTo>
                  <a:cubicBezTo>
                    <a:pt x="240143" y="239610"/>
                    <a:pt x="237192" y="241653"/>
                    <a:pt x="233502" y="243185"/>
                  </a:cubicBezTo>
                  <a:cubicBezTo>
                    <a:pt x="229813" y="244603"/>
                    <a:pt x="225613" y="245341"/>
                    <a:pt x="220902" y="245341"/>
                  </a:cubicBezTo>
                  <a:cubicBezTo>
                    <a:pt x="214942" y="245341"/>
                    <a:pt x="209721" y="244149"/>
                    <a:pt x="205237" y="241823"/>
                  </a:cubicBezTo>
                  <a:cubicBezTo>
                    <a:pt x="200753" y="239383"/>
                    <a:pt x="197574" y="236433"/>
                    <a:pt x="195702" y="232858"/>
                  </a:cubicBezTo>
                  <a:cubicBezTo>
                    <a:pt x="195474" y="232461"/>
                    <a:pt x="195361" y="232120"/>
                    <a:pt x="195361" y="231837"/>
                  </a:cubicBezTo>
                  <a:cubicBezTo>
                    <a:pt x="195361" y="231553"/>
                    <a:pt x="195531" y="231269"/>
                    <a:pt x="195928" y="231042"/>
                  </a:cubicBezTo>
                  <a:lnTo>
                    <a:pt x="200356" y="228546"/>
                  </a:lnTo>
                  <a:cubicBezTo>
                    <a:pt x="200753" y="228319"/>
                    <a:pt x="201093" y="228262"/>
                    <a:pt x="201377" y="228319"/>
                  </a:cubicBezTo>
                  <a:cubicBezTo>
                    <a:pt x="201661" y="228319"/>
                    <a:pt x="201888" y="228432"/>
                    <a:pt x="202058" y="228659"/>
                  </a:cubicBezTo>
                  <a:cubicBezTo>
                    <a:pt x="203364" y="230645"/>
                    <a:pt x="204839" y="232347"/>
                    <a:pt x="206485" y="233766"/>
                  </a:cubicBezTo>
                  <a:cubicBezTo>
                    <a:pt x="208245" y="235184"/>
                    <a:pt x="210288" y="236319"/>
                    <a:pt x="212615" y="237170"/>
                  </a:cubicBezTo>
                  <a:cubicBezTo>
                    <a:pt x="215056" y="238021"/>
                    <a:pt x="217837" y="238418"/>
                    <a:pt x="221015" y="238418"/>
                  </a:cubicBezTo>
                  <a:cubicBezTo>
                    <a:pt x="223910" y="238362"/>
                    <a:pt x="226521" y="237908"/>
                    <a:pt x="228848" y="237170"/>
                  </a:cubicBezTo>
                  <a:cubicBezTo>
                    <a:pt x="231175" y="236433"/>
                    <a:pt x="233048" y="235298"/>
                    <a:pt x="234410" y="233879"/>
                  </a:cubicBezTo>
                  <a:cubicBezTo>
                    <a:pt x="235773" y="232347"/>
                    <a:pt x="236454" y="230645"/>
                    <a:pt x="236454" y="228659"/>
                  </a:cubicBezTo>
                  <a:cubicBezTo>
                    <a:pt x="236454" y="226673"/>
                    <a:pt x="235602" y="224858"/>
                    <a:pt x="233956" y="223439"/>
                  </a:cubicBezTo>
                  <a:cubicBezTo>
                    <a:pt x="232310" y="221907"/>
                    <a:pt x="229416" y="220602"/>
                    <a:pt x="225329" y="219468"/>
                  </a:cubicBezTo>
                  <a:lnTo>
                    <a:pt x="213637" y="216177"/>
                  </a:lnTo>
                  <a:cubicBezTo>
                    <a:pt x="207961" y="214645"/>
                    <a:pt x="203931" y="212602"/>
                    <a:pt x="201604" y="210049"/>
                  </a:cubicBezTo>
                  <a:cubicBezTo>
                    <a:pt x="199334" y="207496"/>
                    <a:pt x="198142" y="204432"/>
                    <a:pt x="198085" y="200971"/>
                  </a:cubicBezTo>
                  <a:cubicBezTo>
                    <a:pt x="198085" y="197339"/>
                    <a:pt x="199050" y="194219"/>
                    <a:pt x="201037" y="191552"/>
                  </a:cubicBezTo>
                  <a:cubicBezTo>
                    <a:pt x="203023" y="188828"/>
                    <a:pt x="205747" y="186729"/>
                    <a:pt x="209210" y="185197"/>
                  </a:cubicBezTo>
                  <a:cubicBezTo>
                    <a:pt x="212785" y="183665"/>
                    <a:pt x="216815" y="182927"/>
                    <a:pt x="221356" y="182927"/>
                  </a:cubicBezTo>
                  <a:cubicBezTo>
                    <a:pt x="226407" y="182927"/>
                    <a:pt x="230948" y="183892"/>
                    <a:pt x="234864" y="185878"/>
                  </a:cubicBezTo>
                  <a:cubicBezTo>
                    <a:pt x="238894" y="187750"/>
                    <a:pt x="241902" y="190304"/>
                    <a:pt x="243946" y="193481"/>
                  </a:cubicBezTo>
                  <a:cubicBezTo>
                    <a:pt x="244173" y="193765"/>
                    <a:pt x="244286" y="194105"/>
                    <a:pt x="244286" y="194389"/>
                  </a:cubicBezTo>
                  <a:cubicBezTo>
                    <a:pt x="244286" y="194616"/>
                    <a:pt x="244116" y="194843"/>
                    <a:pt x="243832" y="195070"/>
                  </a:cubicBezTo>
                  <a:lnTo>
                    <a:pt x="239064" y="197680"/>
                  </a:lnTo>
                  <a:cubicBezTo>
                    <a:pt x="238781" y="197850"/>
                    <a:pt x="238440" y="197907"/>
                    <a:pt x="238156" y="197907"/>
                  </a:cubicBezTo>
                  <a:cubicBezTo>
                    <a:pt x="237929" y="197850"/>
                    <a:pt x="237645" y="197623"/>
                    <a:pt x="237362" y="197339"/>
                  </a:cubicBezTo>
                  <a:close/>
                  <a:moveTo>
                    <a:pt x="268919" y="242277"/>
                  </a:moveTo>
                  <a:cubicBezTo>
                    <a:pt x="268919" y="243014"/>
                    <a:pt x="268749" y="243582"/>
                    <a:pt x="268465" y="243865"/>
                  </a:cubicBezTo>
                  <a:cubicBezTo>
                    <a:pt x="268238" y="244092"/>
                    <a:pt x="267727" y="244206"/>
                    <a:pt x="266876" y="244206"/>
                  </a:cubicBezTo>
                  <a:lnTo>
                    <a:pt x="261086" y="244206"/>
                  </a:lnTo>
                  <a:cubicBezTo>
                    <a:pt x="260405" y="244206"/>
                    <a:pt x="259952" y="244092"/>
                    <a:pt x="259724" y="243865"/>
                  </a:cubicBezTo>
                  <a:cubicBezTo>
                    <a:pt x="259497" y="243638"/>
                    <a:pt x="259384" y="243241"/>
                    <a:pt x="259384" y="242617"/>
                  </a:cubicBezTo>
                  <a:lnTo>
                    <a:pt x="259384" y="185651"/>
                  </a:lnTo>
                  <a:cubicBezTo>
                    <a:pt x="259384" y="184573"/>
                    <a:pt x="259838" y="184062"/>
                    <a:pt x="260746" y="184062"/>
                  </a:cubicBezTo>
                  <a:lnTo>
                    <a:pt x="267671" y="184062"/>
                  </a:lnTo>
                  <a:cubicBezTo>
                    <a:pt x="268522" y="184062"/>
                    <a:pt x="268919" y="184573"/>
                    <a:pt x="268919" y="185537"/>
                  </a:cubicBezTo>
                  <a:lnTo>
                    <a:pt x="268919" y="242277"/>
                  </a:lnTo>
                  <a:close/>
                  <a:moveTo>
                    <a:pt x="269373" y="171126"/>
                  </a:moveTo>
                  <a:cubicBezTo>
                    <a:pt x="269373" y="172544"/>
                    <a:pt x="268692" y="173282"/>
                    <a:pt x="267330" y="173282"/>
                  </a:cubicBezTo>
                  <a:lnTo>
                    <a:pt x="260746" y="173282"/>
                  </a:lnTo>
                  <a:cubicBezTo>
                    <a:pt x="260065" y="173282"/>
                    <a:pt x="259611" y="173112"/>
                    <a:pt x="259384" y="172828"/>
                  </a:cubicBezTo>
                  <a:cubicBezTo>
                    <a:pt x="259157" y="172431"/>
                    <a:pt x="259043" y="171977"/>
                    <a:pt x="259043" y="171353"/>
                  </a:cubicBezTo>
                  <a:lnTo>
                    <a:pt x="259043" y="161820"/>
                  </a:lnTo>
                  <a:cubicBezTo>
                    <a:pt x="259043" y="160629"/>
                    <a:pt x="259554" y="160005"/>
                    <a:pt x="260633" y="160005"/>
                  </a:cubicBezTo>
                  <a:lnTo>
                    <a:pt x="267784" y="160005"/>
                  </a:lnTo>
                  <a:cubicBezTo>
                    <a:pt x="268862" y="160005"/>
                    <a:pt x="269373" y="160572"/>
                    <a:pt x="269373" y="161707"/>
                  </a:cubicBezTo>
                  <a:lnTo>
                    <a:pt x="269373" y="171126"/>
                  </a:lnTo>
                  <a:close/>
                  <a:moveTo>
                    <a:pt x="311771" y="245341"/>
                  </a:moveTo>
                  <a:cubicBezTo>
                    <a:pt x="306095" y="245341"/>
                    <a:pt x="301044" y="244036"/>
                    <a:pt x="296674" y="241482"/>
                  </a:cubicBezTo>
                  <a:cubicBezTo>
                    <a:pt x="292360" y="238816"/>
                    <a:pt x="289012" y="235184"/>
                    <a:pt x="286571" y="230588"/>
                  </a:cubicBezTo>
                  <a:cubicBezTo>
                    <a:pt x="284244" y="225879"/>
                    <a:pt x="283052" y="220546"/>
                    <a:pt x="283052" y="214474"/>
                  </a:cubicBezTo>
                  <a:cubicBezTo>
                    <a:pt x="283052" y="208403"/>
                    <a:pt x="284244" y="202729"/>
                    <a:pt x="286684" y="198020"/>
                  </a:cubicBezTo>
                  <a:cubicBezTo>
                    <a:pt x="289182" y="193254"/>
                    <a:pt x="292587" y="189566"/>
                    <a:pt x="296901" y="186899"/>
                  </a:cubicBezTo>
                  <a:cubicBezTo>
                    <a:pt x="301214" y="184232"/>
                    <a:pt x="306209" y="182927"/>
                    <a:pt x="311885" y="182927"/>
                  </a:cubicBezTo>
                  <a:cubicBezTo>
                    <a:pt x="317561" y="182927"/>
                    <a:pt x="322612" y="184289"/>
                    <a:pt x="326869" y="187013"/>
                  </a:cubicBezTo>
                  <a:cubicBezTo>
                    <a:pt x="331183" y="189679"/>
                    <a:pt x="334531" y="193367"/>
                    <a:pt x="336858" y="198134"/>
                  </a:cubicBezTo>
                  <a:cubicBezTo>
                    <a:pt x="339299" y="202843"/>
                    <a:pt x="340491" y="208233"/>
                    <a:pt x="340491" y="214361"/>
                  </a:cubicBezTo>
                  <a:cubicBezTo>
                    <a:pt x="340491" y="220489"/>
                    <a:pt x="339299" y="225766"/>
                    <a:pt x="336858" y="230475"/>
                  </a:cubicBezTo>
                  <a:cubicBezTo>
                    <a:pt x="334418" y="235071"/>
                    <a:pt x="331069" y="238702"/>
                    <a:pt x="326755" y="241369"/>
                  </a:cubicBezTo>
                  <a:cubicBezTo>
                    <a:pt x="322499" y="244036"/>
                    <a:pt x="317504" y="245341"/>
                    <a:pt x="311771" y="245341"/>
                  </a:cubicBezTo>
                  <a:close/>
                  <a:moveTo>
                    <a:pt x="311998" y="238192"/>
                  </a:moveTo>
                  <a:cubicBezTo>
                    <a:pt x="315915" y="238192"/>
                    <a:pt x="319320" y="237227"/>
                    <a:pt x="322101" y="235355"/>
                  </a:cubicBezTo>
                  <a:cubicBezTo>
                    <a:pt x="324882" y="233369"/>
                    <a:pt x="327039" y="230645"/>
                    <a:pt x="328458" y="227071"/>
                  </a:cubicBezTo>
                  <a:cubicBezTo>
                    <a:pt x="329991" y="223439"/>
                    <a:pt x="330728" y="219127"/>
                    <a:pt x="330728" y="214134"/>
                  </a:cubicBezTo>
                  <a:cubicBezTo>
                    <a:pt x="330728" y="209141"/>
                    <a:pt x="329991" y="204886"/>
                    <a:pt x="328458" y="201311"/>
                  </a:cubicBezTo>
                  <a:cubicBezTo>
                    <a:pt x="326926" y="197680"/>
                    <a:pt x="324769" y="194899"/>
                    <a:pt x="321988" y="192914"/>
                  </a:cubicBezTo>
                  <a:cubicBezTo>
                    <a:pt x="319206" y="190928"/>
                    <a:pt x="315801" y="189963"/>
                    <a:pt x="311885" y="189963"/>
                  </a:cubicBezTo>
                  <a:cubicBezTo>
                    <a:pt x="307968" y="189963"/>
                    <a:pt x="304676" y="190928"/>
                    <a:pt x="301782" y="192914"/>
                  </a:cubicBezTo>
                  <a:cubicBezTo>
                    <a:pt x="298887" y="194899"/>
                    <a:pt x="296674" y="197680"/>
                    <a:pt x="295084" y="201311"/>
                  </a:cubicBezTo>
                  <a:cubicBezTo>
                    <a:pt x="293552" y="204886"/>
                    <a:pt x="292814" y="209141"/>
                    <a:pt x="292814" y="214134"/>
                  </a:cubicBezTo>
                  <a:cubicBezTo>
                    <a:pt x="292814" y="219127"/>
                    <a:pt x="293552" y="223326"/>
                    <a:pt x="295084" y="226957"/>
                  </a:cubicBezTo>
                  <a:cubicBezTo>
                    <a:pt x="296674" y="230588"/>
                    <a:pt x="298887" y="233369"/>
                    <a:pt x="301782" y="235355"/>
                  </a:cubicBezTo>
                  <a:cubicBezTo>
                    <a:pt x="304676" y="237227"/>
                    <a:pt x="308082" y="238192"/>
                    <a:pt x="311998" y="238192"/>
                  </a:cubicBezTo>
                  <a:close/>
                  <a:moveTo>
                    <a:pt x="356099" y="244206"/>
                  </a:moveTo>
                  <a:cubicBezTo>
                    <a:pt x="355021" y="244206"/>
                    <a:pt x="354510" y="243695"/>
                    <a:pt x="354510" y="242731"/>
                  </a:cubicBezTo>
                  <a:lnTo>
                    <a:pt x="354510" y="185537"/>
                  </a:lnTo>
                  <a:cubicBezTo>
                    <a:pt x="354510" y="184573"/>
                    <a:pt x="354907" y="184062"/>
                    <a:pt x="355759" y="184062"/>
                  </a:cubicBezTo>
                  <a:lnTo>
                    <a:pt x="362570" y="184062"/>
                  </a:lnTo>
                  <a:cubicBezTo>
                    <a:pt x="363421" y="184062"/>
                    <a:pt x="363818" y="184459"/>
                    <a:pt x="363818" y="185310"/>
                  </a:cubicBezTo>
                  <a:lnTo>
                    <a:pt x="363818" y="191892"/>
                  </a:lnTo>
                  <a:cubicBezTo>
                    <a:pt x="363818" y="192289"/>
                    <a:pt x="363875" y="192516"/>
                    <a:pt x="364045" y="192573"/>
                  </a:cubicBezTo>
                  <a:cubicBezTo>
                    <a:pt x="364216" y="192630"/>
                    <a:pt x="364443" y="192573"/>
                    <a:pt x="364840" y="192233"/>
                  </a:cubicBezTo>
                  <a:cubicBezTo>
                    <a:pt x="367337" y="190247"/>
                    <a:pt x="369664" y="188601"/>
                    <a:pt x="371764" y="187240"/>
                  </a:cubicBezTo>
                  <a:cubicBezTo>
                    <a:pt x="373978" y="185821"/>
                    <a:pt x="376192" y="184743"/>
                    <a:pt x="378462" y="184062"/>
                  </a:cubicBezTo>
                  <a:cubicBezTo>
                    <a:pt x="380732" y="183325"/>
                    <a:pt x="383173" y="182927"/>
                    <a:pt x="385727" y="182927"/>
                  </a:cubicBezTo>
                  <a:cubicBezTo>
                    <a:pt x="391630" y="182927"/>
                    <a:pt x="396114" y="184516"/>
                    <a:pt x="399235" y="187694"/>
                  </a:cubicBezTo>
                  <a:cubicBezTo>
                    <a:pt x="402414" y="190871"/>
                    <a:pt x="404003" y="195013"/>
                    <a:pt x="404003" y="200063"/>
                  </a:cubicBezTo>
                  <a:lnTo>
                    <a:pt x="404003" y="242390"/>
                  </a:lnTo>
                  <a:cubicBezTo>
                    <a:pt x="404003" y="243582"/>
                    <a:pt x="403435" y="244206"/>
                    <a:pt x="402300" y="244206"/>
                  </a:cubicBezTo>
                  <a:lnTo>
                    <a:pt x="395943" y="244206"/>
                  </a:lnTo>
                  <a:cubicBezTo>
                    <a:pt x="395433" y="244206"/>
                    <a:pt x="395035" y="244092"/>
                    <a:pt x="394808" y="243865"/>
                  </a:cubicBezTo>
                  <a:cubicBezTo>
                    <a:pt x="394581" y="243582"/>
                    <a:pt x="394467" y="243185"/>
                    <a:pt x="394467" y="242731"/>
                  </a:cubicBezTo>
                  <a:lnTo>
                    <a:pt x="394467" y="202219"/>
                  </a:lnTo>
                  <a:cubicBezTo>
                    <a:pt x="394467" y="198531"/>
                    <a:pt x="393503" y="195637"/>
                    <a:pt x="391630" y="193594"/>
                  </a:cubicBezTo>
                  <a:cubicBezTo>
                    <a:pt x="389757" y="191495"/>
                    <a:pt x="386749" y="190417"/>
                    <a:pt x="382662" y="190417"/>
                  </a:cubicBezTo>
                  <a:cubicBezTo>
                    <a:pt x="380448" y="190417"/>
                    <a:pt x="378405" y="190814"/>
                    <a:pt x="376419" y="191552"/>
                  </a:cubicBezTo>
                  <a:cubicBezTo>
                    <a:pt x="374545" y="192233"/>
                    <a:pt x="372616" y="193254"/>
                    <a:pt x="370629" y="194616"/>
                  </a:cubicBezTo>
                  <a:cubicBezTo>
                    <a:pt x="368643" y="195921"/>
                    <a:pt x="366486" y="197566"/>
                    <a:pt x="364045" y="199609"/>
                  </a:cubicBezTo>
                  <a:lnTo>
                    <a:pt x="364045" y="242504"/>
                  </a:lnTo>
                  <a:cubicBezTo>
                    <a:pt x="364045" y="243638"/>
                    <a:pt x="363478" y="244206"/>
                    <a:pt x="362343" y="244206"/>
                  </a:cubicBezTo>
                  <a:lnTo>
                    <a:pt x="356099" y="244206"/>
                  </a:lnTo>
                  <a:close/>
                  <a:moveTo>
                    <a:pt x="452928" y="184062"/>
                  </a:moveTo>
                  <a:cubicBezTo>
                    <a:pt x="454006" y="184062"/>
                    <a:pt x="454517" y="184630"/>
                    <a:pt x="454517" y="185764"/>
                  </a:cubicBezTo>
                  <a:lnTo>
                    <a:pt x="454517" y="190530"/>
                  </a:lnTo>
                  <a:cubicBezTo>
                    <a:pt x="454517" y="191155"/>
                    <a:pt x="454631" y="191495"/>
                    <a:pt x="454858" y="191552"/>
                  </a:cubicBezTo>
                  <a:cubicBezTo>
                    <a:pt x="455142" y="191552"/>
                    <a:pt x="455539" y="191382"/>
                    <a:pt x="455993" y="190984"/>
                  </a:cubicBezTo>
                  <a:cubicBezTo>
                    <a:pt x="456844" y="190077"/>
                    <a:pt x="457980" y="188999"/>
                    <a:pt x="459399" y="187807"/>
                  </a:cubicBezTo>
                  <a:cubicBezTo>
                    <a:pt x="460818" y="186502"/>
                    <a:pt x="462691" y="185367"/>
                    <a:pt x="464961" y="184403"/>
                  </a:cubicBezTo>
                  <a:cubicBezTo>
                    <a:pt x="467288" y="183438"/>
                    <a:pt x="470240" y="182927"/>
                    <a:pt x="473815" y="182927"/>
                  </a:cubicBezTo>
                  <a:cubicBezTo>
                    <a:pt x="478413" y="182927"/>
                    <a:pt x="482613" y="184062"/>
                    <a:pt x="486302" y="186332"/>
                  </a:cubicBezTo>
                  <a:cubicBezTo>
                    <a:pt x="490105" y="188545"/>
                    <a:pt x="493056" y="191836"/>
                    <a:pt x="495270" y="196318"/>
                  </a:cubicBezTo>
                  <a:cubicBezTo>
                    <a:pt x="497540" y="200800"/>
                    <a:pt x="498675" y="206417"/>
                    <a:pt x="498675" y="213226"/>
                  </a:cubicBezTo>
                  <a:cubicBezTo>
                    <a:pt x="498675" y="220035"/>
                    <a:pt x="497597" y="225822"/>
                    <a:pt x="495383" y="230588"/>
                  </a:cubicBezTo>
                  <a:cubicBezTo>
                    <a:pt x="493170" y="235355"/>
                    <a:pt x="490105" y="239043"/>
                    <a:pt x="486188" y="241596"/>
                  </a:cubicBezTo>
                  <a:cubicBezTo>
                    <a:pt x="482329" y="244092"/>
                    <a:pt x="477788" y="245341"/>
                    <a:pt x="472566" y="245341"/>
                  </a:cubicBezTo>
                  <a:cubicBezTo>
                    <a:pt x="469104" y="245341"/>
                    <a:pt x="465983" y="244830"/>
                    <a:pt x="463258" y="243752"/>
                  </a:cubicBezTo>
                  <a:cubicBezTo>
                    <a:pt x="460591" y="242617"/>
                    <a:pt x="458320" y="241255"/>
                    <a:pt x="456447" y="239667"/>
                  </a:cubicBezTo>
                  <a:cubicBezTo>
                    <a:pt x="455766" y="239043"/>
                    <a:pt x="455255" y="238816"/>
                    <a:pt x="454972" y="238986"/>
                  </a:cubicBezTo>
                  <a:cubicBezTo>
                    <a:pt x="454744" y="239043"/>
                    <a:pt x="454631" y="239497"/>
                    <a:pt x="454631" y="240348"/>
                  </a:cubicBezTo>
                  <a:lnTo>
                    <a:pt x="454631" y="261455"/>
                  </a:lnTo>
                  <a:cubicBezTo>
                    <a:pt x="454631" y="262419"/>
                    <a:pt x="454234" y="262930"/>
                    <a:pt x="453382" y="262930"/>
                  </a:cubicBezTo>
                  <a:lnTo>
                    <a:pt x="446344" y="262930"/>
                  </a:lnTo>
                  <a:cubicBezTo>
                    <a:pt x="445493" y="262930"/>
                    <a:pt x="445096" y="262419"/>
                    <a:pt x="445096" y="261455"/>
                  </a:cubicBezTo>
                  <a:lnTo>
                    <a:pt x="445096" y="185878"/>
                  </a:lnTo>
                  <a:cubicBezTo>
                    <a:pt x="445096" y="185197"/>
                    <a:pt x="445209" y="184743"/>
                    <a:pt x="445436" y="184516"/>
                  </a:cubicBezTo>
                  <a:cubicBezTo>
                    <a:pt x="445720" y="184232"/>
                    <a:pt x="446231" y="184062"/>
                    <a:pt x="446912" y="184062"/>
                  </a:cubicBezTo>
                  <a:lnTo>
                    <a:pt x="452928" y="184062"/>
                  </a:lnTo>
                  <a:close/>
                  <a:moveTo>
                    <a:pt x="454631" y="230929"/>
                  </a:moveTo>
                  <a:cubicBezTo>
                    <a:pt x="456958" y="233198"/>
                    <a:pt x="459342" y="235014"/>
                    <a:pt x="461783" y="236376"/>
                  </a:cubicBezTo>
                  <a:cubicBezTo>
                    <a:pt x="464280" y="237738"/>
                    <a:pt x="467061" y="238418"/>
                    <a:pt x="470069" y="238418"/>
                  </a:cubicBezTo>
                  <a:cubicBezTo>
                    <a:pt x="473702" y="238418"/>
                    <a:pt x="476937" y="237454"/>
                    <a:pt x="479718" y="235581"/>
                  </a:cubicBezTo>
                  <a:cubicBezTo>
                    <a:pt x="482613" y="233709"/>
                    <a:pt x="484826" y="230872"/>
                    <a:pt x="486415" y="227184"/>
                  </a:cubicBezTo>
                  <a:cubicBezTo>
                    <a:pt x="488061" y="223496"/>
                    <a:pt x="488913" y="218843"/>
                    <a:pt x="488913" y="213340"/>
                  </a:cubicBezTo>
                  <a:cubicBezTo>
                    <a:pt x="488913" y="207836"/>
                    <a:pt x="488061" y="203297"/>
                    <a:pt x="486415" y="199836"/>
                  </a:cubicBezTo>
                  <a:cubicBezTo>
                    <a:pt x="484770" y="196375"/>
                    <a:pt x="482499" y="193821"/>
                    <a:pt x="479718" y="192233"/>
                  </a:cubicBezTo>
                  <a:cubicBezTo>
                    <a:pt x="476994" y="190644"/>
                    <a:pt x="473985" y="189850"/>
                    <a:pt x="470637" y="189850"/>
                  </a:cubicBezTo>
                  <a:cubicBezTo>
                    <a:pt x="467515" y="189850"/>
                    <a:pt x="464791" y="190530"/>
                    <a:pt x="462350" y="191892"/>
                  </a:cubicBezTo>
                  <a:cubicBezTo>
                    <a:pt x="459910" y="193254"/>
                    <a:pt x="458036" y="194956"/>
                    <a:pt x="456674" y="196999"/>
                  </a:cubicBezTo>
                  <a:cubicBezTo>
                    <a:pt x="455312" y="198985"/>
                    <a:pt x="454631" y="200914"/>
                    <a:pt x="454631" y="202900"/>
                  </a:cubicBezTo>
                  <a:lnTo>
                    <a:pt x="454631" y="230929"/>
                  </a:lnTo>
                  <a:close/>
                  <a:moveTo>
                    <a:pt x="522457" y="242277"/>
                  </a:moveTo>
                  <a:cubicBezTo>
                    <a:pt x="522457" y="243014"/>
                    <a:pt x="522286" y="243582"/>
                    <a:pt x="522003" y="243865"/>
                  </a:cubicBezTo>
                  <a:cubicBezTo>
                    <a:pt x="521719" y="244092"/>
                    <a:pt x="521151" y="244206"/>
                    <a:pt x="520413" y="244206"/>
                  </a:cubicBezTo>
                  <a:lnTo>
                    <a:pt x="514511" y="244206"/>
                  </a:lnTo>
                  <a:cubicBezTo>
                    <a:pt x="513375" y="244206"/>
                    <a:pt x="512808" y="243695"/>
                    <a:pt x="512808" y="242617"/>
                  </a:cubicBezTo>
                  <a:lnTo>
                    <a:pt x="512921" y="161593"/>
                  </a:lnTo>
                  <a:cubicBezTo>
                    <a:pt x="512921" y="160515"/>
                    <a:pt x="513375" y="160005"/>
                    <a:pt x="514284" y="160005"/>
                  </a:cubicBezTo>
                  <a:lnTo>
                    <a:pt x="521094" y="160005"/>
                  </a:lnTo>
                  <a:cubicBezTo>
                    <a:pt x="522003" y="160005"/>
                    <a:pt x="522457" y="160515"/>
                    <a:pt x="522457" y="161480"/>
                  </a:cubicBezTo>
                  <a:lnTo>
                    <a:pt x="522457" y="242277"/>
                  </a:lnTo>
                  <a:close/>
                  <a:moveTo>
                    <a:pt x="574561" y="236943"/>
                  </a:moveTo>
                  <a:cubicBezTo>
                    <a:pt x="571779" y="239667"/>
                    <a:pt x="568714" y="241766"/>
                    <a:pt x="565366" y="243185"/>
                  </a:cubicBezTo>
                  <a:cubicBezTo>
                    <a:pt x="562131" y="244603"/>
                    <a:pt x="558441" y="245341"/>
                    <a:pt x="554355" y="245341"/>
                  </a:cubicBezTo>
                  <a:cubicBezTo>
                    <a:pt x="548452" y="245341"/>
                    <a:pt x="543798" y="243809"/>
                    <a:pt x="540392" y="240801"/>
                  </a:cubicBezTo>
                  <a:cubicBezTo>
                    <a:pt x="537043" y="237794"/>
                    <a:pt x="535397" y="233823"/>
                    <a:pt x="535397" y="228886"/>
                  </a:cubicBezTo>
                  <a:cubicBezTo>
                    <a:pt x="535397" y="224858"/>
                    <a:pt x="536533" y="221453"/>
                    <a:pt x="538803" y="218560"/>
                  </a:cubicBezTo>
                  <a:cubicBezTo>
                    <a:pt x="541073" y="215609"/>
                    <a:pt x="544422" y="213283"/>
                    <a:pt x="548906" y="211638"/>
                  </a:cubicBezTo>
                  <a:cubicBezTo>
                    <a:pt x="553390" y="209879"/>
                    <a:pt x="558839" y="208857"/>
                    <a:pt x="565366" y="208460"/>
                  </a:cubicBezTo>
                  <a:lnTo>
                    <a:pt x="574220" y="207779"/>
                  </a:lnTo>
                  <a:cubicBezTo>
                    <a:pt x="574674" y="207723"/>
                    <a:pt x="575071" y="207552"/>
                    <a:pt x="575469" y="207325"/>
                  </a:cubicBezTo>
                  <a:cubicBezTo>
                    <a:pt x="575866" y="207098"/>
                    <a:pt x="576036" y="206701"/>
                    <a:pt x="576036" y="206077"/>
                  </a:cubicBezTo>
                  <a:lnTo>
                    <a:pt x="576036" y="203013"/>
                  </a:lnTo>
                  <a:cubicBezTo>
                    <a:pt x="576036" y="198928"/>
                    <a:pt x="574731" y="195694"/>
                    <a:pt x="572177" y="193367"/>
                  </a:cubicBezTo>
                  <a:cubicBezTo>
                    <a:pt x="569679" y="190928"/>
                    <a:pt x="566274" y="189736"/>
                    <a:pt x="561960" y="189736"/>
                  </a:cubicBezTo>
                  <a:cubicBezTo>
                    <a:pt x="558612" y="189736"/>
                    <a:pt x="555603" y="190474"/>
                    <a:pt x="552879" y="192006"/>
                  </a:cubicBezTo>
                  <a:cubicBezTo>
                    <a:pt x="550211" y="193538"/>
                    <a:pt x="547827" y="195807"/>
                    <a:pt x="545727" y="198814"/>
                  </a:cubicBezTo>
                  <a:cubicBezTo>
                    <a:pt x="545444" y="199212"/>
                    <a:pt x="545160" y="199439"/>
                    <a:pt x="544933" y="199609"/>
                  </a:cubicBezTo>
                  <a:cubicBezTo>
                    <a:pt x="544763" y="199666"/>
                    <a:pt x="544479" y="199609"/>
                    <a:pt x="544025" y="199495"/>
                  </a:cubicBezTo>
                  <a:lnTo>
                    <a:pt x="537895" y="197453"/>
                  </a:lnTo>
                  <a:cubicBezTo>
                    <a:pt x="537895" y="197453"/>
                    <a:pt x="537498" y="197112"/>
                    <a:pt x="537327" y="196885"/>
                  </a:cubicBezTo>
                  <a:cubicBezTo>
                    <a:pt x="537271" y="196658"/>
                    <a:pt x="537327" y="196261"/>
                    <a:pt x="537668" y="195637"/>
                  </a:cubicBezTo>
                  <a:cubicBezTo>
                    <a:pt x="539938" y="191722"/>
                    <a:pt x="543116" y="188601"/>
                    <a:pt x="547203" y="186332"/>
                  </a:cubicBezTo>
                  <a:cubicBezTo>
                    <a:pt x="551346" y="184062"/>
                    <a:pt x="556455" y="182927"/>
                    <a:pt x="562414" y="182927"/>
                  </a:cubicBezTo>
                  <a:cubicBezTo>
                    <a:pt x="567466" y="182927"/>
                    <a:pt x="571666" y="183722"/>
                    <a:pt x="575014" y="185310"/>
                  </a:cubicBezTo>
                  <a:cubicBezTo>
                    <a:pt x="578420" y="186842"/>
                    <a:pt x="580974" y="189055"/>
                    <a:pt x="582620" y="192006"/>
                  </a:cubicBezTo>
                  <a:cubicBezTo>
                    <a:pt x="584380" y="194899"/>
                    <a:pt x="585231" y="198304"/>
                    <a:pt x="585231" y="202332"/>
                  </a:cubicBezTo>
                  <a:lnTo>
                    <a:pt x="585231" y="242504"/>
                  </a:lnTo>
                  <a:cubicBezTo>
                    <a:pt x="585231" y="243185"/>
                    <a:pt x="585117" y="243638"/>
                    <a:pt x="584891" y="243865"/>
                  </a:cubicBezTo>
                  <a:cubicBezTo>
                    <a:pt x="584663" y="244092"/>
                    <a:pt x="584266" y="244206"/>
                    <a:pt x="583755" y="244206"/>
                  </a:cubicBezTo>
                  <a:lnTo>
                    <a:pt x="577966" y="244206"/>
                  </a:lnTo>
                  <a:cubicBezTo>
                    <a:pt x="577455" y="244206"/>
                    <a:pt x="577058" y="244036"/>
                    <a:pt x="576831" y="243752"/>
                  </a:cubicBezTo>
                  <a:cubicBezTo>
                    <a:pt x="576604" y="243355"/>
                    <a:pt x="576433" y="242901"/>
                    <a:pt x="576377" y="242390"/>
                  </a:cubicBezTo>
                  <a:lnTo>
                    <a:pt x="576263" y="237170"/>
                  </a:lnTo>
                  <a:cubicBezTo>
                    <a:pt x="576036" y="236092"/>
                    <a:pt x="575469" y="236035"/>
                    <a:pt x="574561" y="236943"/>
                  </a:cubicBezTo>
                  <a:close/>
                  <a:moveTo>
                    <a:pt x="576036" y="215382"/>
                  </a:moveTo>
                  <a:cubicBezTo>
                    <a:pt x="576036" y="214077"/>
                    <a:pt x="575525" y="213510"/>
                    <a:pt x="574447" y="213567"/>
                  </a:cubicBezTo>
                  <a:lnTo>
                    <a:pt x="566955" y="214248"/>
                  </a:lnTo>
                  <a:cubicBezTo>
                    <a:pt x="563493" y="214418"/>
                    <a:pt x="560371" y="214872"/>
                    <a:pt x="557647" y="215609"/>
                  </a:cubicBezTo>
                  <a:cubicBezTo>
                    <a:pt x="554922" y="216290"/>
                    <a:pt x="552595" y="217198"/>
                    <a:pt x="550722" y="218333"/>
                  </a:cubicBezTo>
                  <a:cubicBezTo>
                    <a:pt x="548849" y="219468"/>
                    <a:pt x="547373" y="220829"/>
                    <a:pt x="546409" y="222418"/>
                  </a:cubicBezTo>
                  <a:cubicBezTo>
                    <a:pt x="545444" y="223950"/>
                    <a:pt x="544933" y="225709"/>
                    <a:pt x="544933" y="227752"/>
                  </a:cubicBezTo>
                  <a:cubicBezTo>
                    <a:pt x="544933" y="231099"/>
                    <a:pt x="546068" y="233709"/>
                    <a:pt x="548338" y="235581"/>
                  </a:cubicBezTo>
                  <a:cubicBezTo>
                    <a:pt x="550665" y="237397"/>
                    <a:pt x="553844" y="238305"/>
                    <a:pt x="557760" y="238305"/>
                  </a:cubicBezTo>
                  <a:cubicBezTo>
                    <a:pt x="560201" y="238305"/>
                    <a:pt x="562471" y="237908"/>
                    <a:pt x="564684" y="237057"/>
                  </a:cubicBezTo>
                  <a:cubicBezTo>
                    <a:pt x="566955" y="236149"/>
                    <a:pt x="568941" y="235014"/>
                    <a:pt x="570587" y="233652"/>
                  </a:cubicBezTo>
                  <a:cubicBezTo>
                    <a:pt x="572347" y="232234"/>
                    <a:pt x="573652" y="230759"/>
                    <a:pt x="574561" y="229227"/>
                  </a:cubicBezTo>
                  <a:cubicBezTo>
                    <a:pt x="575525" y="227695"/>
                    <a:pt x="576036" y="226220"/>
                    <a:pt x="576036" y="224801"/>
                  </a:cubicBezTo>
                  <a:lnTo>
                    <a:pt x="576036" y="215382"/>
                  </a:lnTo>
                  <a:close/>
                  <a:moveTo>
                    <a:pt x="603734" y="244206"/>
                  </a:moveTo>
                  <a:cubicBezTo>
                    <a:pt x="602655" y="244206"/>
                    <a:pt x="602145" y="243695"/>
                    <a:pt x="602145" y="242731"/>
                  </a:cubicBezTo>
                  <a:lnTo>
                    <a:pt x="602145" y="185537"/>
                  </a:lnTo>
                  <a:cubicBezTo>
                    <a:pt x="602145" y="184573"/>
                    <a:pt x="602542" y="184062"/>
                    <a:pt x="603393" y="184062"/>
                  </a:cubicBezTo>
                  <a:lnTo>
                    <a:pt x="610204" y="184062"/>
                  </a:lnTo>
                  <a:cubicBezTo>
                    <a:pt x="611056" y="184062"/>
                    <a:pt x="611453" y="184459"/>
                    <a:pt x="611453" y="185310"/>
                  </a:cubicBezTo>
                  <a:lnTo>
                    <a:pt x="611453" y="191892"/>
                  </a:lnTo>
                  <a:cubicBezTo>
                    <a:pt x="611453" y="192289"/>
                    <a:pt x="611510" y="192516"/>
                    <a:pt x="611680" y="192573"/>
                  </a:cubicBezTo>
                  <a:cubicBezTo>
                    <a:pt x="611851" y="192630"/>
                    <a:pt x="612077" y="192573"/>
                    <a:pt x="612475" y="192233"/>
                  </a:cubicBezTo>
                  <a:cubicBezTo>
                    <a:pt x="614972" y="190247"/>
                    <a:pt x="617299" y="188601"/>
                    <a:pt x="619399" y="187240"/>
                  </a:cubicBezTo>
                  <a:cubicBezTo>
                    <a:pt x="621613" y="185821"/>
                    <a:pt x="623826" y="184743"/>
                    <a:pt x="626097" y="184062"/>
                  </a:cubicBezTo>
                  <a:cubicBezTo>
                    <a:pt x="628367" y="183325"/>
                    <a:pt x="630808" y="182927"/>
                    <a:pt x="633362" y="182927"/>
                  </a:cubicBezTo>
                  <a:cubicBezTo>
                    <a:pt x="639264" y="182927"/>
                    <a:pt x="643749" y="184516"/>
                    <a:pt x="646870" y="187694"/>
                  </a:cubicBezTo>
                  <a:cubicBezTo>
                    <a:pt x="650049" y="190871"/>
                    <a:pt x="651638" y="195013"/>
                    <a:pt x="651638" y="200063"/>
                  </a:cubicBezTo>
                  <a:lnTo>
                    <a:pt x="651638" y="242390"/>
                  </a:lnTo>
                  <a:cubicBezTo>
                    <a:pt x="651638" y="243582"/>
                    <a:pt x="651070" y="244206"/>
                    <a:pt x="649935" y="244206"/>
                  </a:cubicBezTo>
                  <a:lnTo>
                    <a:pt x="643578" y="244206"/>
                  </a:lnTo>
                  <a:cubicBezTo>
                    <a:pt x="643067" y="244206"/>
                    <a:pt x="642670" y="244092"/>
                    <a:pt x="642443" y="243865"/>
                  </a:cubicBezTo>
                  <a:cubicBezTo>
                    <a:pt x="642216" y="243582"/>
                    <a:pt x="642102" y="243185"/>
                    <a:pt x="642102" y="242731"/>
                  </a:cubicBezTo>
                  <a:lnTo>
                    <a:pt x="642102" y="202219"/>
                  </a:lnTo>
                  <a:cubicBezTo>
                    <a:pt x="642102" y="198531"/>
                    <a:pt x="641138" y="195637"/>
                    <a:pt x="639264" y="193594"/>
                  </a:cubicBezTo>
                  <a:cubicBezTo>
                    <a:pt x="637392" y="191495"/>
                    <a:pt x="634383" y="190417"/>
                    <a:pt x="630297" y="190417"/>
                  </a:cubicBezTo>
                  <a:cubicBezTo>
                    <a:pt x="628083" y="190417"/>
                    <a:pt x="626040" y="190814"/>
                    <a:pt x="624053" y="191552"/>
                  </a:cubicBezTo>
                  <a:cubicBezTo>
                    <a:pt x="622180" y="192233"/>
                    <a:pt x="620251" y="193254"/>
                    <a:pt x="618264" y="194616"/>
                  </a:cubicBezTo>
                  <a:cubicBezTo>
                    <a:pt x="616278" y="195921"/>
                    <a:pt x="614121" y="197566"/>
                    <a:pt x="611680" y="199609"/>
                  </a:cubicBezTo>
                  <a:lnTo>
                    <a:pt x="611680" y="242504"/>
                  </a:lnTo>
                  <a:cubicBezTo>
                    <a:pt x="611680" y="243638"/>
                    <a:pt x="611113" y="244206"/>
                    <a:pt x="609977" y="244206"/>
                  </a:cubicBezTo>
                  <a:lnTo>
                    <a:pt x="603734" y="244206"/>
                  </a:lnTo>
                  <a:close/>
                  <a:moveTo>
                    <a:pt x="704536" y="197339"/>
                  </a:moveTo>
                  <a:cubicBezTo>
                    <a:pt x="703004" y="195070"/>
                    <a:pt x="700903" y="193197"/>
                    <a:pt x="698179" y="191779"/>
                  </a:cubicBezTo>
                  <a:cubicBezTo>
                    <a:pt x="695455" y="190360"/>
                    <a:pt x="692220" y="189623"/>
                    <a:pt x="688417" y="189623"/>
                  </a:cubicBezTo>
                  <a:cubicBezTo>
                    <a:pt x="684330" y="189623"/>
                    <a:pt x="680925" y="190474"/>
                    <a:pt x="678200" y="192233"/>
                  </a:cubicBezTo>
                  <a:cubicBezTo>
                    <a:pt x="675533" y="193992"/>
                    <a:pt x="674227" y="196318"/>
                    <a:pt x="674227" y="199268"/>
                  </a:cubicBezTo>
                  <a:cubicBezTo>
                    <a:pt x="674227" y="200857"/>
                    <a:pt x="674852" y="202389"/>
                    <a:pt x="676044" y="203808"/>
                  </a:cubicBezTo>
                  <a:cubicBezTo>
                    <a:pt x="677235" y="205169"/>
                    <a:pt x="679733" y="206474"/>
                    <a:pt x="683422" y="207666"/>
                  </a:cubicBezTo>
                  <a:lnTo>
                    <a:pt x="697839" y="211978"/>
                  </a:lnTo>
                  <a:cubicBezTo>
                    <a:pt x="703060" y="213396"/>
                    <a:pt x="706806" y="215496"/>
                    <a:pt x="709077" y="218219"/>
                  </a:cubicBezTo>
                  <a:cubicBezTo>
                    <a:pt x="711404" y="220943"/>
                    <a:pt x="712596" y="224063"/>
                    <a:pt x="712596" y="227638"/>
                  </a:cubicBezTo>
                  <a:cubicBezTo>
                    <a:pt x="712596" y="231213"/>
                    <a:pt x="711517" y="234277"/>
                    <a:pt x="709417" y="236943"/>
                  </a:cubicBezTo>
                  <a:cubicBezTo>
                    <a:pt x="707317" y="239610"/>
                    <a:pt x="704366" y="241653"/>
                    <a:pt x="700677" y="243185"/>
                  </a:cubicBezTo>
                  <a:cubicBezTo>
                    <a:pt x="696987" y="244603"/>
                    <a:pt x="692787" y="245341"/>
                    <a:pt x="688076" y="245341"/>
                  </a:cubicBezTo>
                  <a:cubicBezTo>
                    <a:pt x="682117" y="245341"/>
                    <a:pt x="676895" y="244149"/>
                    <a:pt x="672411" y="241823"/>
                  </a:cubicBezTo>
                  <a:cubicBezTo>
                    <a:pt x="667927" y="239383"/>
                    <a:pt x="664749" y="236433"/>
                    <a:pt x="662876" y="232858"/>
                  </a:cubicBezTo>
                  <a:cubicBezTo>
                    <a:pt x="662649" y="232461"/>
                    <a:pt x="662535" y="232120"/>
                    <a:pt x="662535" y="231837"/>
                  </a:cubicBezTo>
                  <a:cubicBezTo>
                    <a:pt x="662535" y="231553"/>
                    <a:pt x="662705" y="231269"/>
                    <a:pt x="663103" y="231042"/>
                  </a:cubicBezTo>
                  <a:lnTo>
                    <a:pt x="667530" y="228546"/>
                  </a:lnTo>
                  <a:cubicBezTo>
                    <a:pt x="667927" y="228319"/>
                    <a:pt x="668268" y="228262"/>
                    <a:pt x="668552" y="228319"/>
                  </a:cubicBezTo>
                  <a:cubicBezTo>
                    <a:pt x="668835" y="228319"/>
                    <a:pt x="669062" y="228432"/>
                    <a:pt x="669233" y="228659"/>
                  </a:cubicBezTo>
                  <a:cubicBezTo>
                    <a:pt x="670538" y="230645"/>
                    <a:pt x="672014" y="232347"/>
                    <a:pt x="673660" y="233766"/>
                  </a:cubicBezTo>
                  <a:cubicBezTo>
                    <a:pt x="675419" y="235184"/>
                    <a:pt x="677463" y="236319"/>
                    <a:pt x="679790" y="237170"/>
                  </a:cubicBezTo>
                  <a:cubicBezTo>
                    <a:pt x="682230" y="238021"/>
                    <a:pt x="685011" y="238418"/>
                    <a:pt x="688190" y="238418"/>
                  </a:cubicBezTo>
                  <a:cubicBezTo>
                    <a:pt x="691084" y="238362"/>
                    <a:pt x="693695" y="237908"/>
                    <a:pt x="696022" y="237170"/>
                  </a:cubicBezTo>
                  <a:cubicBezTo>
                    <a:pt x="698350" y="236433"/>
                    <a:pt x="700222" y="235298"/>
                    <a:pt x="701585" y="233879"/>
                  </a:cubicBezTo>
                  <a:cubicBezTo>
                    <a:pt x="702947" y="232347"/>
                    <a:pt x="703628" y="230645"/>
                    <a:pt x="703628" y="228659"/>
                  </a:cubicBezTo>
                  <a:cubicBezTo>
                    <a:pt x="703628" y="226673"/>
                    <a:pt x="702777" y="224858"/>
                    <a:pt x="701131" y="223439"/>
                  </a:cubicBezTo>
                  <a:cubicBezTo>
                    <a:pt x="699484" y="221907"/>
                    <a:pt x="696590" y="220602"/>
                    <a:pt x="692503" y="219468"/>
                  </a:cubicBezTo>
                  <a:lnTo>
                    <a:pt x="680811" y="216177"/>
                  </a:lnTo>
                  <a:cubicBezTo>
                    <a:pt x="675135" y="214645"/>
                    <a:pt x="671106" y="212602"/>
                    <a:pt x="668779" y="210049"/>
                  </a:cubicBezTo>
                  <a:cubicBezTo>
                    <a:pt x="666508" y="207496"/>
                    <a:pt x="665316" y="204432"/>
                    <a:pt x="665260" y="200971"/>
                  </a:cubicBezTo>
                  <a:cubicBezTo>
                    <a:pt x="665260" y="197339"/>
                    <a:pt x="666224" y="194219"/>
                    <a:pt x="668211" y="191552"/>
                  </a:cubicBezTo>
                  <a:cubicBezTo>
                    <a:pt x="670198" y="188828"/>
                    <a:pt x="672922" y="186729"/>
                    <a:pt x="676384" y="185197"/>
                  </a:cubicBezTo>
                  <a:cubicBezTo>
                    <a:pt x="679960" y="183665"/>
                    <a:pt x="683990" y="182927"/>
                    <a:pt x="688530" y="182927"/>
                  </a:cubicBezTo>
                  <a:cubicBezTo>
                    <a:pt x="693582" y="182927"/>
                    <a:pt x="698122" y="183892"/>
                    <a:pt x="702039" y="185878"/>
                  </a:cubicBezTo>
                  <a:cubicBezTo>
                    <a:pt x="706069" y="187750"/>
                    <a:pt x="709077" y="190304"/>
                    <a:pt x="711120" y="193481"/>
                  </a:cubicBezTo>
                  <a:cubicBezTo>
                    <a:pt x="711347" y="193765"/>
                    <a:pt x="711461" y="194105"/>
                    <a:pt x="711461" y="194389"/>
                  </a:cubicBezTo>
                  <a:cubicBezTo>
                    <a:pt x="711461" y="194616"/>
                    <a:pt x="711290" y="194843"/>
                    <a:pt x="711006" y="195070"/>
                  </a:cubicBezTo>
                  <a:lnTo>
                    <a:pt x="706239" y="197680"/>
                  </a:lnTo>
                  <a:cubicBezTo>
                    <a:pt x="705955" y="197850"/>
                    <a:pt x="705614" y="197907"/>
                    <a:pt x="705331" y="197907"/>
                  </a:cubicBezTo>
                  <a:cubicBezTo>
                    <a:pt x="705104" y="197850"/>
                    <a:pt x="704820" y="197623"/>
                    <a:pt x="704536" y="197339"/>
                  </a:cubicBezTo>
                  <a:close/>
                  <a:moveTo>
                    <a:pt x="723663" y="260433"/>
                  </a:moveTo>
                  <a:cubicBezTo>
                    <a:pt x="723266" y="260433"/>
                    <a:pt x="723039" y="260263"/>
                    <a:pt x="722869" y="259979"/>
                  </a:cubicBezTo>
                  <a:cubicBezTo>
                    <a:pt x="722699" y="259696"/>
                    <a:pt x="722699" y="259242"/>
                    <a:pt x="722869" y="258731"/>
                  </a:cubicBezTo>
                  <a:lnTo>
                    <a:pt x="727977" y="246022"/>
                  </a:lnTo>
                  <a:cubicBezTo>
                    <a:pt x="728488" y="244830"/>
                    <a:pt x="728204" y="244206"/>
                    <a:pt x="727069" y="244206"/>
                  </a:cubicBezTo>
                  <a:lnTo>
                    <a:pt x="725593" y="244206"/>
                  </a:lnTo>
                  <a:cubicBezTo>
                    <a:pt x="724629" y="244206"/>
                    <a:pt x="724118" y="243752"/>
                    <a:pt x="724118" y="242844"/>
                  </a:cubicBezTo>
                  <a:lnTo>
                    <a:pt x="724118" y="232745"/>
                  </a:lnTo>
                  <a:cubicBezTo>
                    <a:pt x="724118" y="231893"/>
                    <a:pt x="724458" y="231496"/>
                    <a:pt x="725139" y="231496"/>
                  </a:cubicBezTo>
                  <a:lnTo>
                    <a:pt x="734674" y="231496"/>
                  </a:lnTo>
                  <a:cubicBezTo>
                    <a:pt x="735412" y="231496"/>
                    <a:pt x="735810" y="231893"/>
                    <a:pt x="735810" y="232631"/>
                  </a:cubicBezTo>
                  <a:lnTo>
                    <a:pt x="735810" y="241936"/>
                  </a:lnTo>
                  <a:cubicBezTo>
                    <a:pt x="735810" y="242390"/>
                    <a:pt x="735696" y="242844"/>
                    <a:pt x="735469" y="243298"/>
                  </a:cubicBezTo>
                  <a:lnTo>
                    <a:pt x="727182" y="259185"/>
                  </a:lnTo>
                  <a:cubicBezTo>
                    <a:pt x="726955" y="259582"/>
                    <a:pt x="726615" y="259866"/>
                    <a:pt x="726161" y="260093"/>
                  </a:cubicBezTo>
                  <a:cubicBezTo>
                    <a:pt x="725763" y="260320"/>
                    <a:pt x="725366" y="260433"/>
                    <a:pt x="724912" y="260433"/>
                  </a:cubicBezTo>
                  <a:lnTo>
                    <a:pt x="723663" y="260433"/>
                  </a:lnTo>
                  <a:close/>
                  <a:moveTo>
                    <a:pt x="784508" y="242277"/>
                  </a:moveTo>
                  <a:cubicBezTo>
                    <a:pt x="784508" y="243014"/>
                    <a:pt x="784338" y="243582"/>
                    <a:pt x="784054" y="243865"/>
                  </a:cubicBezTo>
                  <a:cubicBezTo>
                    <a:pt x="783770" y="244092"/>
                    <a:pt x="783202" y="244206"/>
                    <a:pt x="782465" y="244206"/>
                  </a:cubicBezTo>
                  <a:lnTo>
                    <a:pt x="776562" y="244206"/>
                  </a:lnTo>
                  <a:cubicBezTo>
                    <a:pt x="775427" y="244206"/>
                    <a:pt x="774859" y="243695"/>
                    <a:pt x="774859" y="242617"/>
                  </a:cubicBezTo>
                  <a:lnTo>
                    <a:pt x="774973" y="161593"/>
                  </a:lnTo>
                  <a:cubicBezTo>
                    <a:pt x="774973" y="160515"/>
                    <a:pt x="775427" y="160005"/>
                    <a:pt x="776335" y="160005"/>
                  </a:cubicBezTo>
                  <a:lnTo>
                    <a:pt x="783146" y="160005"/>
                  </a:lnTo>
                  <a:cubicBezTo>
                    <a:pt x="784054" y="160005"/>
                    <a:pt x="784508" y="160515"/>
                    <a:pt x="784508" y="161480"/>
                  </a:cubicBezTo>
                  <a:lnTo>
                    <a:pt x="784508" y="242277"/>
                  </a:lnTo>
                  <a:close/>
                  <a:moveTo>
                    <a:pt x="811581" y="242277"/>
                  </a:moveTo>
                  <a:cubicBezTo>
                    <a:pt x="811581" y="243014"/>
                    <a:pt x="811411" y="243582"/>
                    <a:pt x="811128" y="243865"/>
                  </a:cubicBezTo>
                  <a:cubicBezTo>
                    <a:pt x="810900" y="244092"/>
                    <a:pt x="810390" y="244206"/>
                    <a:pt x="809538" y="244206"/>
                  </a:cubicBezTo>
                  <a:lnTo>
                    <a:pt x="803749" y="244206"/>
                  </a:lnTo>
                  <a:cubicBezTo>
                    <a:pt x="803068" y="244206"/>
                    <a:pt x="802614" y="244092"/>
                    <a:pt x="802387" y="243865"/>
                  </a:cubicBezTo>
                  <a:cubicBezTo>
                    <a:pt x="802160" y="243638"/>
                    <a:pt x="802046" y="243241"/>
                    <a:pt x="802046" y="242617"/>
                  </a:cubicBezTo>
                  <a:lnTo>
                    <a:pt x="802046" y="185651"/>
                  </a:lnTo>
                  <a:cubicBezTo>
                    <a:pt x="802046" y="184573"/>
                    <a:pt x="802500" y="184062"/>
                    <a:pt x="803409" y="184062"/>
                  </a:cubicBezTo>
                  <a:lnTo>
                    <a:pt x="810333" y="184062"/>
                  </a:lnTo>
                  <a:cubicBezTo>
                    <a:pt x="811184" y="184062"/>
                    <a:pt x="811581" y="184573"/>
                    <a:pt x="811581" y="185537"/>
                  </a:cubicBezTo>
                  <a:lnTo>
                    <a:pt x="811581" y="242277"/>
                  </a:lnTo>
                  <a:close/>
                  <a:moveTo>
                    <a:pt x="812035" y="171126"/>
                  </a:moveTo>
                  <a:cubicBezTo>
                    <a:pt x="812035" y="172544"/>
                    <a:pt x="811354" y="173282"/>
                    <a:pt x="809992" y="173282"/>
                  </a:cubicBezTo>
                  <a:lnTo>
                    <a:pt x="803409" y="173282"/>
                  </a:lnTo>
                  <a:cubicBezTo>
                    <a:pt x="802727" y="173282"/>
                    <a:pt x="802273" y="173112"/>
                    <a:pt x="802046" y="172828"/>
                  </a:cubicBezTo>
                  <a:cubicBezTo>
                    <a:pt x="801819" y="172431"/>
                    <a:pt x="801706" y="171977"/>
                    <a:pt x="801706" y="171353"/>
                  </a:cubicBezTo>
                  <a:lnTo>
                    <a:pt x="801706" y="161820"/>
                  </a:lnTo>
                  <a:cubicBezTo>
                    <a:pt x="801706" y="160629"/>
                    <a:pt x="802216" y="160005"/>
                    <a:pt x="803295" y="160005"/>
                  </a:cubicBezTo>
                  <a:lnTo>
                    <a:pt x="810446" y="160005"/>
                  </a:lnTo>
                  <a:cubicBezTo>
                    <a:pt x="811525" y="160005"/>
                    <a:pt x="812035" y="160572"/>
                    <a:pt x="812035" y="161707"/>
                  </a:cubicBezTo>
                  <a:lnTo>
                    <a:pt x="812035" y="171126"/>
                  </a:lnTo>
                  <a:close/>
                  <a:moveTo>
                    <a:pt x="881167" y="242390"/>
                  </a:moveTo>
                  <a:cubicBezTo>
                    <a:pt x="881451" y="242844"/>
                    <a:pt x="881564" y="243241"/>
                    <a:pt x="881394" y="243638"/>
                  </a:cubicBezTo>
                  <a:cubicBezTo>
                    <a:pt x="881223" y="244036"/>
                    <a:pt x="880826" y="244206"/>
                    <a:pt x="880145" y="244206"/>
                  </a:cubicBezTo>
                  <a:lnTo>
                    <a:pt x="872199" y="244206"/>
                  </a:lnTo>
                  <a:cubicBezTo>
                    <a:pt x="871745" y="244206"/>
                    <a:pt x="871348" y="244092"/>
                    <a:pt x="870950" y="243865"/>
                  </a:cubicBezTo>
                  <a:cubicBezTo>
                    <a:pt x="870667" y="243638"/>
                    <a:pt x="870383" y="243298"/>
                    <a:pt x="870156" y="242844"/>
                  </a:cubicBezTo>
                  <a:lnTo>
                    <a:pt x="853015" y="213453"/>
                  </a:lnTo>
                  <a:cubicBezTo>
                    <a:pt x="852844" y="213169"/>
                    <a:pt x="852674" y="212943"/>
                    <a:pt x="852447" y="212886"/>
                  </a:cubicBezTo>
                  <a:cubicBezTo>
                    <a:pt x="852277" y="212716"/>
                    <a:pt x="852050" y="212886"/>
                    <a:pt x="851653" y="213226"/>
                  </a:cubicBezTo>
                  <a:lnTo>
                    <a:pt x="839620" y="225368"/>
                  </a:lnTo>
                  <a:cubicBezTo>
                    <a:pt x="839336" y="225652"/>
                    <a:pt x="839109" y="225993"/>
                    <a:pt x="838939" y="226390"/>
                  </a:cubicBezTo>
                  <a:cubicBezTo>
                    <a:pt x="838882" y="226673"/>
                    <a:pt x="838825" y="227127"/>
                    <a:pt x="838825" y="227638"/>
                  </a:cubicBezTo>
                  <a:lnTo>
                    <a:pt x="838825" y="242277"/>
                  </a:lnTo>
                  <a:cubicBezTo>
                    <a:pt x="838825" y="243014"/>
                    <a:pt x="838655" y="243582"/>
                    <a:pt x="838371" y="243865"/>
                  </a:cubicBezTo>
                  <a:cubicBezTo>
                    <a:pt x="838144" y="244092"/>
                    <a:pt x="837633" y="244206"/>
                    <a:pt x="836782" y="244206"/>
                  </a:cubicBezTo>
                  <a:lnTo>
                    <a:pt x="830993" y="244206"/>
                  </a:lnTo>
                  <a:cubicBezTo>
                    <a:pt x="830255" y="244206"/>
                    <a:pt x="829744" y="244092"/>
                    <a:pt x="829517" y="243865"/>
                  </a:cubicBezTo>
                  <a:cubicBezTo>
                    <a:pt x="829347" y="243638"/>
                    <a:pt x="829290" y="243241"/>
                    <a:pt x="829290" y="242617"/>
                  </a:cubicBezTo>
                  <a:lnTo>
                    <a:pt x="829290" y="161593"/>
                  </a:lnTo>
                  <a:cubicBezTo>
                    <a:pt x="829290" y="160515"/>
                    <a:pt x="829687" y="160005"/>
                    <a:pt x="830539" y="160005"/>
                  </a:cubicBezTo>
                  <a:lnTo>
                    <a:pt x="837463" y="160005"/>
                  </a:lnTo>
                  <a:cubicBezTo>
                    <a:pt x="838371" y="160005"/>
                    <a:pt x="838825" y="160515"/>
                    <a:pt x="838825" y="161480"/>
                  </a:cubicBezTo>
                  <a:lnTo>
                    <a:pt x="838825" y="214134"/>
                  </a:lnTo>
                  <a:cubicBezTo>
                    <a:pt x="838825" y="214758"/>
                    <a:pt x="838882" y="215099"/>
                    <a:pt x="839052" y="215269"/>
                  </a:cubicBezTo>
                  <a:cubicBezTo>
                    <a:pt x="839223" y="215326"/>
                    <a:pt x="839506" y="215099"/>
                    <a:pt x="839960" y="214588"/>
                  </a:cubicBezTo>
                  <a:lnTo>
                    <a:pt x="867999" y="185424"/>
                  </a:lnTo>
                  <a:cubicBezTo>
                    <a:pt x="868850" y="184516"/>
                    <a:pt x="869645" y="184062"/>
                    <a:pt x="870383" y="184062"/>
                  </a:cubicBezTo>
                  <a:lnTo>
                    <a:pt x="877307" y="184062"/>
                  </a:lnTo>
                  <a:cubicBezTo>
                    <a:pt x="878045" y="184062"/>
                    <a:pt x="878499" y="184289"/>
                    <a:pt x="878556" y="184743"/>
                  </a:cubicBezTo>
                  <a:cubicBezTo>
                    <a:pt x="878726" y="185140"/>
                    <a:pt x="878499" y="185594"/>
                    <a:pt x="877875" y="186218"/>
                  </a:cubicBezTo>
                  <a:lnTo>
                    <a:pt x="859939" y="204488"/>
                  </a:lnTo>
                  <a:cubicBezTo>
                    <a:pt x="859939" y="204488"/>
                    <a:pt x="859542" y="204999"/>
                    <a:pt x="859485" y="205283"/>
                  </a:cubicBezTo>
                  <a:cubicBezTo>
                    <a:pt x="859485" y="205566"/>
                    <a:pt x="859599" y="205964"/>
                    <a:pt x="859826" y="206417"/>
                  </a:cubicBezTo>
                  <a:lnTo>
                    <a:pt x="881167" y="242390"/>
                  </a:lnTo>
                  <a:close/>
                  <a:moveTo>
                    <a:pt x="896491" y="217879"/>
                  </a:moveTo>
                  <a:cubicBezTo>
                    <a:pt x="896491" y="221567"/>
                    <a:pt x="897343" y="224971"/>
                    <a:pt x="899102" y="228092"/>
                  </a:cubicBezTo>
                  <a:cubicBezTo>
                    <a:pt x="900919" y="231099"/>
                    <a:pt x="903302" y="233539"/>
                    <a:pt x="906254" y="235355"/>
                  </a:cubicBezTo>
                  <a:cubicBezTo>
                    <a:pt x="909262" y="237170"/>
                    <a:pt x="912668" y="238078"/>
                    <a:pt x="916357" y="238078"/>
                  </a:cubicBezTo>
                  <a:cubicBezTo>
                    <a:pt x="920046" y="238078"/>
                    <a:pt x="923508" y="237340"/>
                    <a:pt x="926460" y="235808"/>
                  </a:cubicBezTo>
                  <a:cubicBezTo>
                    <a:pt x="929411" y="234220"/>
                    <a:pt x="931965" y="231837"/>
                    <a:pt x="934065" y="228659"/>
                  </a:cubicBezTo>
                  <a:cubicBezTo>
                    <a:pt x="934349" y="228376"/>
                    <a:pt x="934576" y="228205"/>
                    <a:pt x="934746" y="228205"/>
                  </a:cubicBezTo>
                  <a:cubicBezTo>
                    <a:pt x="934973" y="228149"/>
                    <a:pt x="935257" y="228205"/>
                    <a:pt x="935654" y="228319"/>
                  </a:cubicBezTo>
                  <a:lnTo>
                    <a:pt x="940422" y="230702"/>
                  </a:lnTo>
                  <a:cubicBezTo>
                    <a:pt x="941103" y="231099"/>
                    <a:pt x="941160" y="231610"/>
                    <a:pt x="940649" y="232291"/>
                  </a:cubicBezTo>
                  <a:cubicBezTo>
                    <a:pt x="938606" y="235298"/>
                    <a:pt x="936335" y="237794"/>
                    <a:pt x="933838" y="239780"/>
                  </a:cubicBezTo>
                  <a:cubicBezTo>
                    <a:pt x="931398" y="241653"/>
                    <a:pt x="928673" y="243071"/>
                    <a:pt x="925665" y="243979"/>
                  </a:cubicBezTo>
                  <a:cubicBezTo>
                    <a:pt x="922657" y="244887"/>
                    <a:pt x="919251" y="245341"/>
                    <a:pt x="915449" y="245341"/>
                  </a:cubicBezTo>
                  <a:cubicBezTo>
                    <a:pt x="909830" y="245341"/>
                    <a:pt x="904891" y="244036"/>
                    <a:pt x="900578" y="241482"/>
                  </a:cubicBezTo>
                  <a:cubicBezTo>
                    <a:pt x="896264" y="238929"/>
                    <a:pt x="892859" y="235298"/>
                    <a:pt x="890361" y="230702"/>
                  </a:cubicBezTo>
                  <a:cubicBezTo>
                    <a:pt x="887864" y="226106"/>
                    <a:pt x="886615" y="220773"/>
                    <a:pt x="886615" y="214701"/>
                  </a:cubicBezTo>
                  <a:cubicBezTo>
                    <a:pt x="886615" y="208120"/>
                    <a:pt x="887864" y="202502"/>
                    <a:pt x="890361" y="197793"/>
                  </a:cubicBezTo>
                  <a:cubicBezTo>
                    <a:pt x="892916" y="193027"/>
                    <a:pt x="896378" y="189339"/>
                    <a:pt x="900691" y="186786"/>
                  </a:cubicBezTo>
                  <a:cubicBezTo>
                    <a:pt x="905062" y="184232"/>
                    <a:pt x="909943" y="182927"/>
                    <a:pt x="915335" y="182927"/>
                  </a:cubicBezTo>
                  <a:cubicBezTo>
                    <a:pt x="920727" y="182927"/>
                    <a:pt x="925665" y="184119"/>
                    <a:pt x="929751" y="186559"/>
                  </a:cubicBezTo>
                  <a:cubicBezTo>
                    <a:pt x="933838" y="188999"/>
                    <a:pt x="937017" y="192516"/>
                    <a:pt x="939287" y="197112"/>
                  </a:cubicBezTo>
                  <a:cubicBezTo>
                    <a:pt x="941557" y="201708"/>
                    <a:pt x="942692" y="207269"/>
                    <a:pt x="942692" y="213794"/>
                  </a:cubicBezTo>
                  <a:cubicBezTo>
                    <a:pt x="942692" y="214304"/>
                    <a:pt x="942636" y="214872"/>
                    <a:pt x="942465" y="215382"/>
                  </a:cubicBezTo>
                  <a:cubicBezTo>
                    <a:pt x="942409" y="215893"/>
                    <a:pt x="941898" y="216177"/>
                    <a:pt x="940990" y="216177"/>
                  </a:cubicBezTo>
                  <a:lnTo>
                    <a:pt x="897513" y="216177"/>
                  </a:lnTo>
                  <a:cubicBezTo>
                    <a:pt x="897229" y="216177"/>
                    <a:pt x="896945" y="216347"/>
                    <a:pt x="896718" y="216744"/>
                  </a:cubicBezTo>
                  <a:cubicBezTo>
                    <a:pt x="896548" y="217028"/>
                    <a:pt x="896491" y="217425"/>
                    <a:pt x="896491" y="217879"/>
                  </a:cubicBezTo>
                  <a:close/>
                  <a:moveTo>
                    <a:pt x="931227" y="209935"/>
                  </a:moveTo>
                  <a:cubicBezTo>
                    <a:pt x="932079" y="209935"/>
                    <a:pt x="932589" y="209879"/>
                    <a:pt x="932816" y="209708"/>
                  </a:cubicBezTo>
                  <a:cubicBezTo>
                    <a:pt x="933043" y="209481"/>
                    <a:pt x="933157" y="209028"/>
                    <a:pt x="933157" y="208347"/>
                  </a:cubicBezTo>
                  <a:cubicBezTo>
                    <a:pt x="933157" y="205113"/>
                    <a:pt x="932419" y="202049"/>
                    <a:pt x="931000" y="199268"/>
                  </a:cubicBezTo>
                  <a:cubicBezTo>
                    <a:pt x="929638" y="196375"/>
                    <a:pt x="927651" y="194105"/>
                    <a:pt x="924984" y="192346"/>
                  </a:cubicBezTo>
                  <a:cubicBezTo>
                    <a:pt x="922430" y="190587"/>
                    <a:pt x="919251" y="189736"/>
                    <a:pt x="915562" y="189736"/>
                  </a:cubicBezTo>
                  <a:cubicBezTo>
                    <a:pt x="911475" y="189736"/>
                    <a:pt x="908013" y="190701"/>
                    <a:pt x="905232" y="192687"/>
                  </a:cubicBezTo>
                  <a:cubicBezTo>
                    <a:pt x="902451" y="194559"/>
                    <a:pt x="900294" y="197056"/>
                    <a:pt x="898875" y="200176"/>
                  </a:cubicBezTo>
                  <a:cubicBezTo>
                    <a:pt x="897456" y="203297"/>
                    <a:pt x="896718" y="206531"/>
                    <a:pt x="896718" y="209935"/>
                  </a:cubicBezTo>
                  <a:lnTo>
                    <a:pt x="931227" y="209935"/>
                  </a:lnTo>
                  <a:close/>
                  <a:moveTo>
                    <a:pt x="1014548" y="158870"/>
                  </a:moveTo>
                  <a:cubicBezTo>
                    <a:pt x="1018351" y="158870"/>
                    <a:pt x="1021983" y="159494"/>
                    <a:pt x="1025445" y="160799"/>
                  </a:cubicBezTo>
                  <a:cubicBezTo>
                    <a:pt x="1029021" y="161991"/>
                    <a:pt x="1032200" y="163693"/>
                    <a:pt x="1034981" y="165792"/>
                  </a:cubicBezTo>
                  <a:cubicBezTo>
                    <a:pt x="1037762" y="167892"/>
                    <a:pt x="1040089" y="170388"/>
                    <a:pt x="1041905" y="173168"/>
                  </a:cubicBezTo>
                  <a:cubicBezTo>
                    <a:pt x="1043721" y="175949"/>
                    <a:pt x="1044857" y="178956"/>
                    <a:pt x="1045311" y="182133"/>
                  </a:cubicBezTo>
                  <a:cubicBezTo>
                    <a:pt x="1045481" y="182814"/>
                    <a:pt x="1045481" y="183268"/>
                    <a:pt x="1045311" y="183495"/>
                  </a:cubicBezTo>
                  <a:cubicBezTo>
                    <a:pt x="1045254" y="183722"/>
                    <a:pt x="1044970" y="183835"/>
                    <a:pt x="1044516" y="183835"/>
                  </a:cubicBezTo>
                  <a:lnTo>
                    <a:pt x="1036002" y="184516"/>
                  </a:lnTo>
                  <a:cubicBezTo>
                    <a:pt x="1035605" y="184573"/>
                    <a:pt x="1035378" y="184516"/>
                    <a:pt x="1035208" y="184289"/>
                  </a:cubicBezTo>
                  <a:cubicBezTo>
                    <a:pt x="1035038" y="184062"/>
                    <a:pt x="1034924" y="183779"/>
                    <a:pt x="1034867" y="183381"/>
                  </a:cubicBezTo>
                  <a:cubicBezTo>
                    <a:pt x="1033789" y="178558"/>
                    <a:pt x="1031518" y="174644"/>
                    <a:pt x="1027943" y="171693"/>
                  </a:cubicBezTo>
                  <a:cubicBezTo>
                    <a:pt x="1024480" y="168686"/>
                    <a:pt x="1020110" y="167154"/>
                    <a:pt x="1014888" y="167154"/>
                  </a:cubicBezTo>
                  <a:cubicBezTo>
                    <a:pt x="1006999" y="167154"/>
                    <a:pt x="1000983" y="170048"/>
                    <a:pt x="996726" y="175892"/>
                  </a:cubicBezTo>
                  <a:cubicBezTo>
                    <a:pt x="992469" y="181736"/>
                    <a:pt x="990369" y="190474"/>
                    <a:pt x="990369" y="202219"/>
                  </a:cubicBezTo>
                  <a:cubicBezTo>
                    <a:pt x="990369" y="213964"/>
                    <a:pt x="992469" y="222134"/>
                    <a:pt x="996612" y="227978"/>
                  </a:cubicBezTo>
                  <a:cubicBezTo>
                    <a:pt x="1000756" y="233823"/>
                    <a:pt x="1007056" y="236716"/>
                    <a:pt x="1015456" y="236716"/>
                  </a:cubicBezTo>
                  <a:cubicBezTo>
                    <a:pt x="1020848" y="236716"/>
                    <a:pt x="1025275" y="235411"/>
                    <a:pt x="1028851" y="232858"/>
                  </a:cubicBezTo>
                  <a:cubicBezTo>
                    <a:pt x="1032483" y="230305"/>
                    <a:pt x="1035378" y="226163"/>
                    <a:pt x="1037591" y="220489"/>
                  </a:cubicBezTo>
                  <a:cubicBezTo>
                    <a:pt x="1037819" y="220035"/>
                    <a:pt x="1038272" y="219865"/>
                    <a:pt x="1038954" y="220035"/>
                  </a:cubicBezTo>
                  <a:lnTo>
                    <a:pt x="1045651" y="221624"/>
                  </a:lnTo>
                  <a:cubicBezTo>
                    <a:pt x="1045651" y="221624"/>
                    <a:pt x="1046049" y="221851"/>
                    <a:pt x="1046219" y="222078"/>
                  </a:cubicBezTo>
                  <a:cubicBezTo>
                    <a:pt x="1046389" y="222305"/>
                    <a:pt x="1046389" y="222702"/>
                    <a:pt x="1046219" y="223212"/>
                  </a:cubicBezTo>
                  <a:cubicBezTo>
                    <a:pt x="1045594" y="225425"/>
                    <a:pt x="1044686" y="227581"/>
                    <a:pt x="1043381" y="229681"/>
                  </a:cubicBezTo>
                  <a:cubicBezTo>
                    <a:pt x="1042189" y="231780"/>
                    <a:pt x="1040657" y="233823"/>
                    <a:pt x="1038840" y="235695"/>
                  </a:cubicBezTo>
                  <a:cubicBezTo>
                    <a:pt x="1037024" y="237511"/>
                    <a:pt x="1034924" y="239156"/>
                    <a:pt x="1032483" y="240688"/>
                  </a:cubicBezTo>
                  <a:cubicBezTo>
                    <a:pt x="1030043" y="242107"/>
                    <a:pt x="1027375" y="243241"/>
                    <a:pt x="1024424" y="244092"/>
                  </a:cubicBezTo>
                  <a:cubicBezTo>
                    <a:pt x="1021529" y="244944"/>
                    <a:pt x="1018407" y="245341"/>
                    <a:pt x="1015002" y="245341"/>
                  </a:cubicBezTo>
                  <a:cubicBezTo>
                    <a:pt x="1007510" y="245341"/>
                    <a:pt x="1001039" y="243582"/>
                    <a:pt x="995591" y="240121"/>
                  </a:cubicBezTo>
                  <a:cubicBezTo>
                    <a:pt x="990199" y="236660"/>
                    <a:pt x="986112" y="231666"/>
                    <a:pt x="983218" y="225141"/>
                  </a:cubicBezTo>
                  <a:cubicBezTo>
                    <a:pt x="980436" y="218616"/>
                    <a:pt x="979017" y="210900"/>
                    <a:pt x="979017" y="201992"/>
                  </a:cubicBezTo>
                  <a:cubicBezTo>
                    <a:pt x="979017" y="193084"/>
                    <a:pt x="980436" y="185367"/>
                    <a:pt x="983218" y="178956"/>
                  </a:cubicBezTo>
                  <a:cubicBezTo>
                    <a:pt x="986112" y="172431"/>
                    <a:pt x="990199" y="167494"/>
                    <a:pt x="995477" y="164090"/>
                  </a:cubicBezTo>
                  <a:cubicBezTo>
                    <a:pt x="1000869" y="160629"/>
                    <a:pt x="1007226" y="158870"/>
                    <a:pt x="1014548" y="158870"/>
                  </a:cubicBezTo>
                  <a:close/>
                  <a:moveTo>
                    <a:pt x="1055584" y="244206"/>
                  </a:moveTo>
                  <a:cubicBezTo>
                    <a:pt x="1055130" y="244206"/>
                    <a:pt x="1054789" y="244036"/>
                    <a:pt x="1054562" y="243752"/>
                  </a:cubicBezTo>
                  <a:cubicBezTo>
                    <a:pt x="1054392" y="243355"/>
                    <a:pt x="1054392" y="242901"/>
                    <a:pt x="1054562" y="242277"/>
                  </a:cubicBezTo>
                  <a:lnTo>
                    <a:pt x="1083963" y="161593"/>
                  </a:lnTo>
                  <a:cubicBezTo>
                    <a:pt x="1084190" y="161083"/>
                    <a:pt x="1084473" y="160686"/>
                    <a:pt x="1084757" y="160459"/>
                  </a:cubicBezTo>
                  <a:cubicBezTo>
                    <a:pt x="1085041" y="160175"/>
                    <a:pt x="1085552" y="160005"/>
                    <a:pt x="1086233" y="160005"/>
                  </a:cubicBezTo>
                  <a:lnTo>
                    <a:pt x="1095087" y="160005"/>
                  </a:lnTo>
                  <a:cubicBezTo>
                    <a:pt x="1096449" y="160005"/>
                    <a:pt x="1097301" y="160572"/>
                    <a:pt x="1097698" y="161707"/>
                  </a:cubicBezTo>
                  <a:lnTo>
                    <a:pt x="1126758" y="242277"/>
                  </a:lnTo>
                  <a:cubicBezTo>
                    <a:pt x="1126929" y="242731"/>
                    <a:pt x="1126872" y="243185"/>
                    <a:pt x="1126645" y="243638"/>
                  </a:cubicBezTo>
                  <a:cubicBezTo>
                    <a:pt x="1126474" y="244036"/>
                    <a:pt x="1126134" y="244206"/>
                    <a:pt x="1125623" y="244206"/>
                  </a:cubicBezTo>
                  <a:lnTo>
                    <a:pt x="1117563" y="244206"/>
                  </a:lnTo>
                  <a:cubicBezTo>
                    <a:pt x="1116655" y="244206"/>
                    <a:pt x="1116031" y="243809"/>
                    <a:pt x="1115747" y="243071"/>
                  </a:cubicBezTo>
                  <a:lnTo>
                    <a:pt x="1107915" y="221056"/>
                  </a:lnTo>
                  <a:cubicBezTo>
                    <a:pt x="1107744" y="220773"/>
                    <a:pt x="1107631" y="220546"/>
                    <a:pt x="1107460" y="220375"/>
                  </a:cubicBezTo>
                  <a:cubicBezTo>
                    <a:pt x="1107290" y="220205"/>
                    <a:pt x="1107007" y="220148"/>
                    <a:pt x="1106552" y="220148"/>
                  </a:cubicBezTo>
                  <a:lnTo>
                    <a:pt x="1073519" y="220148"/>
                  </a:lnTo>
                  <a:cubicBezTo>
                    <a:pt x="1072838" y="220148"/>
                    <a:pt x="1072384" y="220432"/>
                    <a:pt x="1072157" y="221056"/>
                  </a:cubicBezTo>
                  <a:lnTo>
                    <a:pt x="1064098" y="243185"/>
                  </a:lnTo>
                  <a:cubicBezTo>
                    <a:pt x="1064041" y="243468"/>
                    <a:pt x="1063814" y="243752"/>
                    <a:pt x="1063530" y="243979"/>
                  </a:cubicBezTo>
                  <a:cubicBezTo>
                    <a:pt x="1063303" y="244149"/>
                    <a:pt x="1062906" y="244206"/>
                    <a:pt x="1062395" y="244206"/>
                  </a:cubicBezTo>
                  <a:lnTo>
                    <a:pt x="1055584" y="244206"/>
                  </a:lnTo>
                  <a:close/>
                  <a:moveTo>
                    <a:pt x="1103601" y="211524"/>
                  </a:moveTo>
                  <a:cubicBezTo>
                    <a:pt x="1104509" y="211524"/>
                    <a:pt x="1104793" y="211013"/>
                    <a:pt x="1104509" y="210049"/>
                  </a:cubicBezTo>
                  <a:lnTo>
                    <a:pt x="1090887" y="172714"/>
                  </a:lnTo>
                  <a:cubicBezTo>
                    <a:pt x="1090603" y="172034"/>
                    <a:pt x="1090263" y="171693"/>
                    <a:pt x="1089979" y="171693"/>
                  </a:cubicBezTo>
                  <a:cubicBezTo>
                    <a:pt x="1089752" y="171693"/>
                    <a:pt x="1089525" y="172034"/>
                    <a:pt x="1089298" y="172714"/>
                  </a:cubicBezTo>
                  <a:lnTo>
                    <a:pt x="1075449" y="210276"/>
                  </a:lnTo>
                  <a:cubicBezTo>
                    <a:pt x="1075052" y="211127"/>
                    <a:pt x="1075279" y="211524"/>
                    <a:pt x="1076130" y="211524"/>
                  </a:cubicBezTo>
                  <a:lnTo>
                    <a:pt x="1103601" y="211524"/>
                  </a:lnTo>
                  <a:close/>
                  <a:moveTo>
                    <a:pt x="1133967" y="244206"/>
                  </a:moveTo>
                  <a:cubicBezTo>
                    <a:pt x="1133512" y="244206"/>
                    <a:pt x="1133172" y="244036"/>
                    <a:pt x="1132945" y="243752"/>
                  </a:cubicBezTo>
                  <a:cubicBezTo>
                    <a:pt x="1132775" y="243355"/>
                    <a:pt x="1132775" y="242901"/>
                    <a:pt x="1132945" y="242277"/>
                  </a:cubicBezTo>
                  <a:lnTo>
                    <a:pt x="1162346" y="161593"/>
                  </a:lnTo>
                  <a:cubicBezTo>
                    <a:pt x="1162572" y="161083"/>
                    <a:pt x="1162856" y="160686"/>
                    <a:pt x="1163140" y="160459"/>
                  </a:cubicBezTo>
                  <a:cubicBezTo>
                    <a:pt x="1163424" y="160175"/>
                    <a:pt x="1163935" y="160005"/>
                    <a:pt x="1164616" y="160005"/>
                  </a:cubicBezTo>
                  <a:lnTo>
                    <a:pt x="1173470" y="160005"/>
                  </a:lnTo>
                  <a:cubicBezTo>
                    <a:pt x="1174832" y="160005"/>
                    <a:pt x="1175684" y="160572"/>
                    <a:pt x="1176081" y="161707"/>
                  </a:cubicBezTo>
                  <a:lnTo>
                    <a:pt x="1205141" y="242277"/>
                  </a:lnTo>
                  <a:cubicBezTo>
                    <a:pt x="1205311" y="242731"/>
                    <a:pt x="1205254" y="243185"/>
                    <a:pt x="1205027" y="243638"/>
                  </a:cubicBezTo>
                  <a:cubicBezTo>
                    <a:pt x="1204857" y="244036"/>
                    <a:pt x="1204517" y="244206"/>
                    <a:pt x="1204006" y="244206"/>
                  </a:cubicBezTo>
                  <a:lnTo>
                    <a:pt x="1195946" y="244206"/>
                  </a:lnTo>
                  <a:cubicBezTo>
                    <a:pt x="1195038" y="244206"/>
                    <a:pt x="1194414" y="243809"/>
                    <a:pt x="1194130" y="243071"/>
                  </a:cubicBezTo>
                  <a:lnTo>
                    <a:pt x="1186297" y="221056"/>
                  </a:lnTo>
                  <a:cubicBezTo>
                    <a:pt x="1186127" y="220773"/>
                    <a:pt x="1186013" y="220546"/>
                    <a:pt x="1185843" y="220375"/>
                  </a:cubicBezTo>
                  <a:cubicBezTo>
                    <a:pt x="1185673" y="220205"/>
                    <a:pt x="1185389" y="220148"/>
                    <a:pt x="1184935" y="220148"/>
                  </a:cubicBezTo>
                  <a:lnTo>
                    <a:pt x="1151902" y="220148"/>
                  </a:lnTo>
                  <a:cubicBezTo>
                    <a:pt x="1151221" y="220148"/>
                    <a:pt x="1150767" y="220432"/>
                    <a:pt x="1150540" y="221056"/>
                  </a:cubicBezTo>
                  <a:lnTo>
                    <a:pt x="1142480" y="243185"/>
                  </a:lnTo>
                  <a:cubicBezTo>
                    <a:pt x="1142423" y="243468"/>
                    <a:pt x="1142196" y="243752"/>
                    <a:pt x="1141912" y="243979"/>
                  </a:cubicBezTo>
                  <a:cubicBezTo>
                    <a:pt x="1141686" y="244149"/>
                    <a:pt x="1141288" y="244206"/>
                    <a:pt x="1140777" y="244206"/>
                  </a:cubicBezTo>
                  <a:lnTo>
                    <a:pt x="1133967" y="244206"/>
                  </a:lnTo>
                  <a:close/>
                  <a:moveTo>
                    <a:pt x="1181984" y="211524"/>
                  </a:moveTo>
                  <a:cubicBezTo>
                    <a:pt x="1182892" y="211524"/>
                    <a:pt x="1183176" y="211013"/>
                    <a:pt x="1182892" y="210049"/>
                  </a:cubicBezTo>
                  <a:lnTo>
                    <a:pt x="1169270" y="172714"/>
                  </a:lnTo>
                  <a:cubicBezTo>
                    <a:pt x="1168986" y="172034"/>
                    <a:pt x="1168646" y="171693"/>
                    <a:pt x="1168362" y="171693"/>
                  </a:cubicBezTo>
                  <a:cubicBezTo>
                    <a:pt x="1168135" y="171693"/>
                    <a:pt x="1167908" y="172034"/>
                    <a:pt x="1167681" y="172714"/>
                  </a:cubicBezTo>
                  <a:lnTo>
                    <a:pt x="1153832" y="210276"/>
                  </a:lnTo>
                  <a:cubicBezTo>
                    <a:pt x="1153434" y="211127"/>
                    <a:pt x="1153661" y="211524"/>
                    <a:pt x="1154513" y="211524"/>
                  </a:cubicBezTo>
                  <a:lnTo>
                    <a:pt x="1181984" y="211524"/>
                  </a:lnTo>
                  <a:close/>
                  <a:moveTo>
                    <a:pt x="1202984" y="161253"/>
                  </a:moveTo>
                  <a:cubicBezTo>
                    <a:pt x="1202984" y="160856"/>
                    <a:pt x="1203041" y="160572"/>
                    <a:pt x="1203211" y="160345"/>
                  </a:cubicBezTo>
                  <a:cubicBezTo>
                    <a:pt x="1203438" y="160118"/>
                    <a:pt x="1203836" y="160005"/>
                    <a:pt x="1204346" y="160005"/>
                  </a:cubicBezTo>
                  <a:lnTo>
                    <a:pt x="1265418" y="160005"/>
                  </a:lnTo>
                  <a:cubicBezTo>
                    <a:pt x="1265872" y="160005"/>
                    <a:pt x="1266212" y="160118"/>
                    <a:pt x="1266439" y="160345"/>
                  </a:cubicBezTo>
                  <a:cubicBezTo>
                    <a:pt x="1266667" y="160572"/>
                    <a:pt x="1266780" y="160856"/>
                    <a:pt x="1266780" y="161253"/>
                  </a:cubicBezTo>
                  <a:lnTo>
                    <a:pt x="1266780" y="167154"/>
                  </a:lnTo>
                  <a:cubicBezTo>
                    <a:pt x="1266780" y="167892"/>
                    <a:pt x="1266326" y="168289"/>
                    <a:pt x="1265418" y="168289"/>
                  </a:cubicBezTo>
                  <a:lnTo>
                    <a:pt x="1242374" y="168289"/>
                  </a:lnTo>
                  <a:cubicBezTo>
                    <a:pt x="1241523" y="168289"/>
                    <a:pt x="1241126" y="168686"/>
                    <a:pt x="1241126" y="169424"/>
                  </a:cubicBezTo>
                  <a:lnTo>
                    <a:pt x="1241126" y="242731"/>
                  </a:lnTo>
                  <a:cubicBezTo>
                    <a:pt x="1241126" y="243695"/>
                    <a:pt x="1240671" y="244206"/>
                    <a:pt x="1239763" y="244206"/>
                  </a:cubicBezTo>
                  <a:lnTo>
                    <a:pt x="1231590" y="244206"/>
                  </a:lnTo>
                  <a:cubicBezTo>
                    <a:pt x="1230682" y="244206"/>
                    <a:pt x="1230228" y="243695"/>
                    <a:pt x="1230228" y="242731"/>
                  </a:cubicBezTo>
                  <a:lnTo>
                    <a:pt x="1230228" y="169537"/>
                  </a:lnTo>
                  <a:cubicBezTo>
                    <a:pt x="1230228" y="168686"/>
                    <a:pt x="1229830" y="168289"/>
                    <a:pt x="1229093" y="168289"/>
                  </a:cubicBezTo>
                  <a:lnTo>
                    <a:pt x="1204346" y="168289"/>
                  </a:lnTo>
                  <a:cubicBezTo>
                    <a:pt x="1203438" y="168289"/>
                    <a:pt x="1202984" y="167892"/>
                    <a:pt x="1202984" y="167154"/>
                  </a:cubicBezTo>
                  <a:lnTo>
                    <a:pt x="1202984" y="161253"/>
                  </a:lnTo>
                  <a:close/>
                </a:path>
              </a:pathLst>
            </a:custGeom>
            <a:solidFill>
              <a:srgbClr val="005C84"/>
            </a:solidFill>
            <a:ln w="5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D6DF70F-EB9F-EA24-5AFF-52D9D2EA759F}"/>
                </a:ext>
              </a:extLst>
            </p:cNvPr>
            <p:cNvSpPr/>
            <p:nvPr/>
          </p:nvSpPr>
          <p:spPr>
            <a:xfrm>
              <a:off x="9401771" y="2695206"/>
              <a:ext cx="78559" cy="159664"/>
            </a:xfrm>
            <a:custGeom>
              <a:avLst/>
              <a:gdLst>
                <a:gd name="connsiteX0" fmla="*/ 78559 w 78559"/>
                <a:gd name="connsiteY0" fmla="*/ 107237 h 159664"/>
                <a:gd name="connsiteX1" fmla="*/ 23334 w 78559"/>
                <a:gd name="connsiteY1" fmla="*/ 39150 h 159664"/>
                <a:gd name="connsiteX2" fmla="*/ 40929 w 78559"/>
                <a:gd name="connsiteY2" fmla="*/ 22469 h 159664"/>
                <a:gd name="connsiteX3" fmla="*/ 47286 w 78559"/>
                <a:gd name="connsiteY3" fmla="*/ 24114 h 159664"/>
                <a:gd name="connsiteX4" fmla="*/ 71635 w 78559"/>
                <a:gd name="connsiteY4" fmla="*/ 60598 h 159664"/>
                <a:gd name="connsiteX5" fmla="*/ 72543 w 78559"/>
                <a:gd name="connsiteY5" fmla="*/ 60598 h 159664"/>
                <a:gd name="connsiteX6" fmla="*/ 73791 w 78559"/>
                <a:gd name="connsiteY6" fmla="*/ 25930 h 159664"/>
                <a:gd name="connsiteX7" fmla="*/ 43483 w 78559"/>
                <a:gd name="connsiteY7" fmla="*/ 19235 h 159664"/>
                <a:gd name="connsiteX8" fmla="*/ 43483 w 78559"/>
                <a:gd name="connsiteY8" fmla="*/ 0 h 159664"/>
                <a:gd name="connsiteX9" fmla="*/ 40191 w 78559"/>
                <a:gd name="connsiteY9" fmla="*/ 0 h 159664"/>
                <a:gd name="connsiteX10" fmla="*/ 40191 w 78559"/>
                <a:gd name="connsiteY10" fmla="*/ 19235 h 159664"/>
                <a:gd name="connsiteX11" fmla="*/ 1141 w 78559"/>
                <a:gd name="connsiteY11" fmla="*/ 51576 h 159664"/>
                <a:gd name="connsiteX12" fmla="*/ 56197 w 78559"/>
                <a:gd name="connsiteY12" fmla="*/ 117110 h 159664"/>
                <a:gd name="connsiteX13" fmla="*/ 35310 w 78559"/>
                <a:gd name="connsiteY13" fmla="*/ 136912 h 159664"/>
                <a:gd name="connsiteX14" fmla="*/ 28045 w 78559"/>
                <a:gd name="connsiteY14" fmla="*/ 135664 h 159664"/>
                <a:gd name="connsiteX15" fmla="*/ 1539 w 78559"/>
                <a:gd name="connsiteY15" fmla="*/ 97365 h 159664"/>
                <a:gd name="connsiteX16" fmla="*/ 631 w 78559"/>
                <a:gd name="connsiteY16" fmla="*/ 97365 h 159664"/>
                <a:gd name="connsiteX17" fmla="*/ 63 w 78559"/>
                <a:gd name="connsiteY17" fmla="*/ 134245 h 159664"/>
                <a:gd name="connsiteX18" fmla="*/ 34401 w 78559"/>
                <a:gd name="connsiteY18" fmla="*/ 140430 h 159664"/>
                <a:gd name="connsiteX19" fmla="*/ 36218 w 78559"/>
                <a:gd name="connsiteY19" fmla="*/ 140430 h 159664"/>
                <a:gd name="connsiteX20" fmla="*/ 36218 w 78559"/>
                <a:gd name="connsiteY20" fmla="*/ 159664 h 159664"/>
                <a:gd name="connsiteX21" fmla="*/ 39510 w 78559"/>
                <a:gd name="connsiteY21" fmla="*/ 159664 h 159664"/>
                <a:gd name="connsiteX22" fmla="*/ 39510 w 78559"/>
                <a:gd name="connsiteY22" fmla="*/ 140260 h 159664"/>
                <a:gd name="connsiteX23" fmla="*/ 78559 w 78559"/>
                <a:gd name="connsiteY23" fmla="*/ 107407 h 159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78559" h="159664">
                  <a:moveTo>
                    <a:pt x="78559" y="107237"/>
                  </a:moveTo>
                  <a:cubicBezTo>
                    <a:pt x="78559" y="68201"/>
                    <a:pt x="23334" y="69449"/>
                    <a:pt x="23334" y="39150"/>
                  </a:cubicBezTo>
                  <a:cubicBezTo>
                    <a:pt x="23334" y="28597"/>
                    <a:pt x="30599" y="22469"/>
                    <a:pt x="40929" y="22469"/>
                  </a:cubicBezTo>
                  <a:cubicBezTo>
                    <a:pt x="43653" y="22469"/>
                    <a:pt x="45469" y="23206"/>
                    <a:pt x="47286" y="24114"/>
                  </a:cubicBezTo>
                  <a:lnTo>
                    <a:pt x="71635" y="60598"/>
                  </a:lnTo>
                  <a:lnTo>
                    <a:pt x="72543" y="60598"/>
                  </a:lnTo>
                  <a:cubicBezTo>
                    <a:pt x="73281" y="48455"/>
                    <a:pt x="73621" y="35349"/>
                    <a:pt x="73791" y="25930"/>
                  </a:cubicBezTo>
                  <a:cubicBezTo>
                    <a:pt x="65448" y="21731"/>
                    <a:pt x="55289" y="19405"/>
                    <a:pt x="43483" y="19235"/>
                  </a:cubicBezTo>
                  <a:lnTo>
                    <a:pt x="43483" y="0"/>
                  </a:lnTo>
                  <a:lnTo>
                    <a:pt x="40191" y="0"/>
                  </a:lnTo>
                  <a:lnTo>
                    <a:pt x="40191" y="19235"/>
                  </a:lnTo>
                  <a:cubicBezTo>
                    <a:pt x="16920" y="19972"/>
                    <a:pt x="1141" y="31377"/>
                    <a:pt x="1141" y="51576"/>
                  </a:cubicBezTo>
                  <a:cubicBezTo>
                    <a:pt x="1141" y="88627"/>
                    <a:pt x="56197" y="85733"/>
                    <a:pt x="56197" y="117110"/>
                  </a:cubicBezTo>
                  <a:cubicBezTo>
                    <a:pt x="56197" y="130160"/>
                    <a:pt x="47286" y="136912"/>
                    <a:pt x="35310" y="136912"/>
                  </a:cubicBezTo>
                  <a:cubicBezTo>
                    <a:pt x="32245" y="136912"/>
                    <a:pt x="30031" y="136571"/>
                    <a:pt x="28045" y="135664"/>
                  </a:cubicBezTo>
                  <a:lnTo>
                    <a:pt x="1539" y="97365"/>
                  </a:lnTo>
                  <a:lnTo>
                    <a:pt x="631" y="97365"/>
                  </a:lnTo>
                  <a:cubicBezTo>
                    <a:pt x="63" y="107691"/>
                    <a:pt x="-107" y="121138"/>
                    <a:pt x="63" y="134245"/>
                  </a:cubicBezTo>
                  <a:cubicBezTo>
                    <a:pt x="8577" y="138047"/>
                    <a:pt x="21858" y="140430"/>
                    <a:pt x="34401" y="140430"/>
                  </a:cubicBezTo>
                  <a:lnTo>
                    <a:pt x="36218" y="140430"/>
                  </a:lnTo>
                  <a:lnTo>
                    <a:pt x="36218" y="159664"/>
                  </a:lnTo>
                  <a:lnTo>
                    <a:pt x="39510" y="159664"/>
                  </a:lnTo>
                  <a:lnTo>
                    <a:pt x="39510" y="140260"/>
                  </a:lnTo>
                  <a:cubicBezTo>
                    <a:pt x="63291" y="139011"/>
                    <a:pt x="78559" y="127550"/>
                    <a:pt x="78559" y="107407"/>
                  </a:cubicBezTo>
                  <a:close/>
                </a:path>
              </a:pathLst>
            </a:custGeom>
            <a:solidFill>
              <a:srgbClr val="005C84"/>
            </a:solidFill>
            <a:ln w="5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5E0322C-404E-F954-51B1-0F4E42789AF4}"/>
                </a:ext>
              </a:extLst>
            </p:cNvPr>
            <p:cNvSpPr/>
            <p:nvPr/>
          </p:nvSpPr>
          <p:spPr>
            <a:xfrm>
              <a:off x="9526814" y="2690043"/>
              <a:ext cx="839222" cy="329995"/>
            </a:xfrm>
            <a:custGeom>
              <a:avLst/>
              <a:gdLst>
                <a:gd name="connsiteX0" fmla="*/ 93991 w 839222"/>
                <a:gd name="connsiteY0" fmla="*/ 130273 h 329995"/>
                <a:gd name="connsiteX1" fmla="*/ 28606 w 839222"/>
                <a:gd name="connsiteY1" fmla="*/ 145707 h 329995"/>
                <a:gd name="connsiteX2" fmla="*/ 35417 w 839222"/>
                <a:gd name="connsiteY2" fmla="*/ 95776 h 329995"/>
                <a:gd name="connsiteX3" fmla="*/ 201604 w 839222"/>
                <a:gd name="connsiteY3" fmla="*/ 95776 h 329995"/>
                <a:gd name="connsiteX4" fmla="*/ 197064 w 839222"/>
                <a:gd name="connsiteY4" fmla="*/ 0 h 329995"/>
                <a:gd name="connsiteX5" fmla="*/ 195247 w 839222"/>
                <a:gd name="connsiteY5" fmla="*/ 0 h 329995"/>
                <a:gd name="connsiteX6" fmla="*/ 174360 w 839222"/>
                <a:gd name="connsiteY6" fmla="*/ 30412 h 329995"/>
                <a:gd name="connsiteX7" fmla="*/ 35417 w 839222"/>
                <a:gd name="connsiteY7" fmla="*/ 30412 h 329995"/>
                <a:gd name="connsiteX8" fmla="*/ 10897 w 839222"/>
                <a:gd name="connsiteY8" fmla="*/ 196091 h 329995"/>
                <a:gd name="connsiteX9" fmla="*/ 20887 w 839222"/>
                <a:gd name="connsiteY9" fmla="*/ 201538 h 329995"/>
                <a:gd name="connsiteX10" fmla="*/ 67655 w 839222"/>
                <a:gd name="connsiteY10" fmla="*/ 192006 h 329995"/>
                <a:gd name="connsiteX11" fmla="*/ 133041 w 839222"/>
                <a:gd name="connsiteY11" fmla="*/ 267356 h 329995"/>
                <a:gd name="connsiteX12" fmla="*/ 92629 w 839222"/>
                <a:gd name="connsiteY12" fmla="*/ 320917 h 329995"/>
                <a:gd name="connsiteX13" fmla="*/ 79007 w 839222"/>
                <a:gd name="connsiteY13" fmla="*/ 318194 h 329995"/>
                <a:gd name="connsiteX14" fmla="*/ 4995 w 839222"/>
                <a:gd name="connsiteY14" fmla="*/ 225595 h 329995"/>
                <a:gd name="connsiteX15" fmla="*/ 3178 w 839222"/>
                <a:gd name="connsiteY15" fmla="*/ 225595 h 329995"/>
                <a:gd name="connsiteX16" fmla="*/ 0 w 839222"/>
                <a:gd name="connsiteY16" fmla="*/ 311839 h 329995"/>
                <a:gd name="connsiteX17" fmla="*/ 90813 w 839222"/>
                <a:gd name="connsiteY17" fmla="*/ 329996 h 329995"/>
                <a:gd name="connsiteX18" fmla="*/ 213864 w 839222"/>
                <a:gd name="connsiteY18" fmla="*/ 230588 h 329995"/>
                <a:gd name="connsiteX19" fmla="*/ 93991 w 839222"/>
                <a:gd name="connsiteY19" fmla="*/ 130273 h 329995"/>
                <a:gd name="connsiteX20" fmla="*/ 290601 w 839222"/>
                <a:gd name="connsiteY20" fmla="*/ 329088 h 329995"/>
                <a:gd name="connsiteX21" fmla="*/ 335099 w 839222"/>
                <a:gd name="connsiteY21" fmla="*/ 284604 h 329995"/>
                <a:gd name="connsiteX22" fmla="*/ 290601 w 839222"/>
                <a:gd name="connsiteY22" fmla="*/ 240575 h 329995"/>
                <a:gd name="connsiteX23" fmla="*/ 246102 w 839222"/>
                <a:gd name="connsiteY23" fmla="*/ 284604 h 329995"/>
                <a:gd name="connsiteX24" fmla="*/ 290601 w 839222"/>
                <a:gd name="connsiteY24" fmla="*/ 329088 h 329995"/>
                <a:gd name="connsiteX25" fmla="*/ 483804 w 839222"/>
                <a:gd name="connsiteY25" fmla="*/ 166587 h 329995"/>
                <a:gd name="connsiteX26" fmla="*/ 576433 w 839222"/>
                <a:gd name="connsiteY26" fmla="*/ 93960 h 329995"/>
                <a:gd name="connsiteX27" fmla="*/ 466550 w 839222"/>
                <a:gd name="connsiteY27" fmla="*/ 25419 h 329995"/>
                <a:gd name="connsiteX28" fmla="*/ 378008 w 839222"/>
                <a:gd name="connsiteY28" fmla="*/ 43122 h 329995"/>
                <a:gd name="connsiteX29" fmla="*/ 381186 w 839222"/>
                <a:gd name="connsiteY29" fmla="*/ 133905 h 329995"/>
                <a:gd name="connsiteX30" fmla="*/ 383003 w 839222"/>
                <a:gd name="connsiteY30" fmla="*/ 133905 h 329995"/>
                <a:gd name="connsiteX31" fmla="*/ 454744 w 839222"/>
                <a:gd name="connsiteY31" fmla="*/ 37221 h 329995"/>
                <a:gd name="connsiteX32" fmla="*/ 466096 w 839222"/>
                <a:gd name="connsiteY32" fmla="*/ 34497 h 329995"/>
                <a:gd name="connsiteX33" fmla="*/ 489707 w 839222"/>
                <a:gd name="connsiteY33" fmla="*/ 86244 h 329995"/>
                <a:gd name="connsiteX34" fmla="*/ 430225 w 839222"/>
                <a:gd name="connsiteY34" fmla="*/ 166133 h 329995"/>
                <a:gd name="connsiteX35" fmla="*/ 430225 w 839222"/>
                <a:gd name="connsiteY35" fmla="*/ 173849 h 329995"/>
                <a:gd name="connsiteX36" fmla="*/ 499697 w 839222"/>
                <a:gd name="connsiteY36" fmla="*/ 258731 h 329995"/>
                <a:gd name="connsiteX37" fmla="*/ 462464 w 839222"/>
                <a:gd name="connsiteY37" fmla="*/ 320917 h 329995"/>
                <a:gd name="connsiteX38" fmla="*/ 448842 w 839222"/>
                <a:gd name="connsiteY38" fmla="*/ 318194 h 329995"/>
                <a:gd name="connsiteX39" fmla="*/ 377100 w 839222"/>
                <a:gd name="connsiteY39" fmla="*/ 221056 h 329995"/>
                <a:gd name="connsiteX40" fmla="*/ 374829 w 839222"/>
                <a:gd name="connsiteY40" fmla="*/ 221056 h 329995"/>
                <a:gd name="connsiteX41" fmla="*/ 371651 w 839222"/>
                <a:gd name="connsiteY41" fmla="*/ 311839 h 329995"/>
                <a:gd name="connsiteX42" fmla="*/ 461555 w 839222"/>
                <a:gd name="connsiteY42" fmla="*/ 329996 h 329995"/>
                <a:gd name="connsiteX43" fmla="*/ 585969 w 839222"/>
                <a:gd name="connsiteY43" fmla="*/ 250107 h 329995"/>
                <a:gd name="connsiteX44" fmla="*/ 483804 w 839222"/>
                <a:gd name="connsiteY44" fmla="*/ 166587 h 329995"/>
                <a:gd name="connsiteX45" fmla="*/ 832866 w 839222"/>
                <a:gd name="connsiteY45" fmla="*/ 221510 h 329995"/>
                <a:gd name="connsiteX46" fmla="*/ 809254 w 839222"/>
                <a:gd name="connsiteY46" fmla="*/ 259639 h 329995"/>
                <a:gd name="connsiteX47" fmla="*/ 663046 w 839222"/>
                <a:gd name="connsiteY47" fmla="*/ 259639 h 329995"/>
                <a:gd name="connsiteX48" fmla="*/ 828779 w 839222"/>
                <a:gd name="connsiteY48" fmla="*/ 108486 h 329995"/>
                <a:gd name="connsiteX49" fmla="*/ 716171 w 839222"/>
                <a:gd name="connsiteY49" fmla="*/ 25419 h 329995"/>
                <a:gd name="connsiteX50" fmla="*/ 625813 w 839222"/>
                <a:gd name="connsiteY50" fmla="*/ 43122 h 329995"/>
                <a:gd name="connsiteX51" fmla="*/ 628991 w 839222"/>
                <a:gd name="connsiteY51" fmla="*/ 133905 h 329995"/>
                <a:gd name="connsiteX52" fmla="*/ 630808 w 839222"/>
                <a:gd name="connsiteY52" fmla="*/ 133905 h 329995"/>
                <a:gd name="connsiteX53" fmla="*/ 702550 w 839222"/>
                <a:gd name="connsiteY53" fmla="*/ 37221 h 329995"/>
                <a:gd name="connsiteX54" fmla="*/ 715263 w 839222"/>
                <a:gd name="connsiteY54" fmla="*/ 34497 h 329995"/>
                <a:gd name="connsiteX55" fmla="*/ 741145 w 839222"/>
                <a:gd name="connsiteY55" fmla="*/ 91237 h 329995"/>
                <a:gd name="connsiteX56" fmla="*/ 619456 w 839222"/>
                <a:gd name="connsiteY56" fmla="*/ 284150 h 329995"/>
                <a:gd name="connsiteX57" fmla="*/ 619456 w 839222"/>
                <a:gd name="connsiteY57" fmla="*/ 325003 h 329995"/>
                <a:gd name="connsiteX58" fmla="*/ 839222 w 839222"/>
                <a:gd name="connsiteY58" fmla="*/ 325003 h 329995"/>
                <a:gd name="connsiteX59" fmla="*/ 835136 w 839222"/>
                <a:gd name="connsiteY59" fmla="*/ 221510 h 329995"/>
                <a:gd name="connsiteX60" fmla="*/ 832866 w 839222"/>
                <a:gd name="connsiteY60" fmla="*/ 221510 h 329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839222" h="329995">
                  <a:moveTo>
                    <a:pt x="93991" y="130273"/>
                  </a:moveTo>
                  <a:cubicBezTo>
                    <a:pt x="70834" y="130273"/>
                    <a:pt x="49493" y="134813"/>
                    <a:pt x="28606" y="145707"/>
                  </a:cubicBezTo>
                  <a:lnTo>
                    <a:pt x="35417" y="95776"/>
                  </a:lnTo>
                  <a:lnTo>
                    <a:pt x="201604" y="95776"/>
                  </a:lnTo>
                  <a:cubicBezTo>
                    <a:pt x="201604" y="63548"/>
                    <a:pt x="199788" y="32228"/>
                    <a:pt x="197064" y="0"/>
                  </a:cubicBezTo>
                  <a:lnTo>
                    <a:pt x="195247" y="0"/>
                  </a:lnTo>
                  <a:lnTo>
                    <a:pt x="174360" y="30412"/>
                  </a:lnTo>
                  <a:lnTo>
                    <a:pt x="35417" y="30412"/>
                  </a:lnTo>
                  <a:lnTo>
                    <a:pt x="10897" y="196091"/>
                  </a:lnTo>
                  <a:lnTo>
                    <a:pt x="20887" y="201538"/>
                  </a:lnTo>
                  <a:cubicBezTo>
                    <a:pt x="29514" y="196091"/>
                    <a:pt x="45406" y="192006"/>
                    <a:pt x="67655" y="192006"/>
                  </a:cubicBezTo>
                  <a:cubicBezTo>
                    <a:pt x="104435" y="192006"/>
                    <a:pt x="133041" y="216517"/>
                    <a:pt x="133041" y="267356"/>
                  </a:cubicBezTo>
                  <a:cubicBezTo>
                    <a:pt x="133041" y="296406"/>
                    <a:pt x="115786" y="320917"/>
                    <a:pt x="92629" y="320917"/>
                  </a:cubicBezTo>
                  <a:cubicBezTo>
                    <a:pt x="87634" y="320917"/>
                    <a:pt x="83094" y="320010"/>
                    <a:pt x="79007" y="318194"/>
                  </a:cubicBezTo>
                  <a:lnTo>
                    <a:pt x="4995" y="225595"/>
                  </a:lnTo>
                  <a:lnTo>
                    <a:pt x="3178" y="225595"/>
                  </a:lnTo>
                  <a:cubicBezTo>
                    <a:pt x="1816" y="250561"/>
                    <a:pt x="454" y="281427"/>
                    <a:pt x="0" y="311839"/>
                  </a:cubicBezTo>
                  <a:cubicBezTo>
                    <a:pt x="19979" y="321371"/>
                    <a:pt x="55850" y="329996"/>
                    <a:pt x="90813" y="329996"/>
                  </a:cubicBezTo>
                  <a:cubicBezTo>
                    <a:pt x="168457" y="329996"/>
                    <a:pt x="213864" y="287782"/>
                    <a:pt x="213864" y="230588"/>
                  </a:cubicBezTo>
                  <a:cubicBezTo>
                    <a:pt x="213864" y="181112"/>
                    <a:pt x="174814" y="130273"/>
                    <a:pt x="93991" y="130273"/>
                  </a:cubicBezTo>
                  <a:close/>
                  <a:moveTo>
                    <a:pt x="290601" y="329088"/>
                  </a:moveTo>
                  <a:cubicBezTo>
                    <a:pt x="316936" y="329088"/>
                    <a:pt x="335099" y="310024"/>
                    <a:pt x="335099" y="284604"/>
                  </a:cubicBezTo>
                  <a:cubicBezTo>
                    <a:pt x="335099" y="259185"/>
                    <a:pt x="316936" y="240575"/>
                    <a:pt x="290601" y="240575"/>
                  </a:cubicBezTo>
                  <a:cubicBezTo>
                    <a:pt x="264265" y="240575"/>
                    <a:pt x="246102" y="259185"/>
                    <a:pt x="246102" y="284604"/>
                  </a:cubicBezTo>
                  <a:cubicBezTo>
                    <a:pt x="246102" y="310024"/>
                    <a:pt x="264265" y="329088"/>
                    <a:pt x="290601" y="329088"/>
                  </a:cubicBezTo>
                  <a:close/>
                  <a:moveTo>
                    <a:pt x="483804" y="166587"/>
                  </a:moveTo>
                  <a:cubicBezTo>
                    <a:pt x="536022" y="155693"/>
                    <a:pt x="576433" y="133451"/>
                    <a:pt x="576433" y="93960"/>
                  </a:cubicBezTo>
                  <a:cubicBezTo>
                    <a:pt x="576433" y="54470"/>
                    <a:pt x="540109" y="25419"/>
                    <a:pt x="466550" y="25419"/>
                  </a:cubicBezTo>
                  <a:cubicBezTo>
                    <a:pt x="432041" y="25419"/>
                    <a:pt x="403890" y="31774"/>
                    <a:pt x="378008" y="43122"/>
                  </a:cubicBezTo>
                  <a:cubicBezTo>
                    <a:pt x="378462" y="73534"/>
                    <a:pt x="379370" y="108939"/>
                    <a:pt x="381186" y="133905"/>
                  </a:cubicBezTo>
                  <a:lnTo>
                    <a:pt x="383003" y="133905"/>
                  </a:lnTo>
                  <a:lnTo>
                    <a:pt x="454744" y="37221"/>
                  </a:lnTo>
                  <a:cubicBezTo>
                    <a:pt x="458377" y="35405"/>
                    <a:pt x="462464" y="34497"/>
                    <a:pt x="466096" y="34497"/>
                  </a:cubicBezTo>
                  <a:cubicBezTo>
                    <a:pt x="481080" y="34497"/>
                    <a:pt x="489707" y="52654"/>
                    <a:pt x="489707" y="86244"/>
                  </a:cubicBezTo>
                  <a:cubicBezTo>
                    <a:pt x="489707" y="128912"/>
                    <a:pt x="472907" y="159324"/>
                    <a:pt x="430225" y="166133"/>
                  </a:cubicBezTo>
                  <a:lnTo>
                    <a:pt x="430225" y="173849"/>
                  </a:lnTo>
                  <a:cubicBezTo>
                    <a:pt x="476085" y="171126"/>
                    <a:pt x="499697" y="209708"/>
                    <a:pt x="499697" y="258731"/>
                  </a:cubicBezTo>
                  <a:cubicBezTo>
                    <a:pt x="499697" y="301853"/>
                    <a:pt x="481080" y="320917"/>
                    <a:pt x="462464" y="320917"/>
                  </a:cubicBezTo>
                  <a:cubicBezTo>
                    <a:pt x="457015" y="320917"/>
                    <a:pt x="452928" y="320010"/>
                    <a:pt x="448842" y="318194"/>
                  </a:cubicBezTo>
                  <a:lnTo>
                    <a:pt x="377100" y="221056"/>
                  </a:lnTo>
                  <a:lnTo>
                    <a:pt x="374829" y="221056"/>
                  </a:lnTo>
                  <a:cubicBezTo>
                    <a:pt x="373467" y="246022"/>
                    <a:pt x="372105" y="281427"/>
                    <a:pt x="371651" y="311839"/>
                  </a:cubicBezTo>
                  <a:cubicBezTo>
                    <a:pt x="393900" y="321825"/>
                    <a:pt x="422052" y="329996"/>
                    <a:pt x="461555" y="329996"/>
                  </a:cubicBezTo>
                  <a:cubicBezTo>
                    <a:pt x="543741" y="329996"/>
                    <a:pt x="585969" y="294590"/>
                    <a:pt x="585969" y="250107"/>
                  </a:cubicBezTo>
                  <a:cubicBezTo>
                    <a:pt x="585969" y="208801"/>
                    <a:pt x="549644" y="174303"/>
                    <a:pt x="483804" y="166587"/>
                  </a:cubicBezTo>
                  <a:close/>
                  <a:moveTo>
                    <a:pt x="832866" y="221510"/>
                  </a:moveTo>
                  <a:lnTo>
                    <a:pt x="809254" y="259639"/>
                  </a:lnTo>
                  <a:lnTo>
                    <a:pt x="663046" y="259639"/>
                  </a:lnTo>
                  <a:cubicBezTo>
                    <a:pt x="734788" y="215155"/>
                    <a:pt x="828779" y="177934"/>
                    <a:pt x="828779" y="108486"/>
                  </a:cubicBezTo>
                  <a:cubicBezTo>
                    <a:pt x="828779" y="53562"/>
                    <a:pt x="781557" y="25419"/>
                    <a:pt x="716171" y="25419"/>
                  </a:cubicBezTo>
                  <a:cubicBezTo>
                    <a:pt x="677122" y="25419"/>
                    <a:pt x="651694" y="31320"/>
                    <a:pt x="625813" y="43122"/>
                  </a:cubicBezTo>
                  <a:cubicBezTo>
                    <a:pt x="626267" y="73534"/>
                    <a:pt x="627629" y="108939"/>
                    <a:pt x="628991" y="133905"/>
                  </a:cubicBezTo>
                  <a:lnTo>
                    <a:pt x="630808" y="133905"/>
                  </a:lnTo>
                  <a:lnTo>
                    <a:pt x="702550" y="37221"/>
                  </a:lnTo>
                  <a:cubicBezTo>
                    <a:pt x="706636" y="35405"/>
                    <a:pt x="708906" y="34497"/>
                    <a:pt x="715263" y="34497"/>
                  </a:cubicBezTo>
                  <a:cubicBezTo>
                    <a:pt x="732518" y="34497"/>
                    <a:pt x="741145" y="50384"/>
                    <a:pt x="741145" y="91237"/>
                  </a:cubicBezTo>
                  <a:cubicBezTo>
                    <a:pt x="741145" y="167041"/>
                    <a:pt x="689382" y="228319"/>
                    <a:pt x="619456" y="284150"/>
                  </a:cubicBezTo>
                  <a:lnTo>
                    <a:pt x="619456" y="325003"/>
                  </a:lnTo>
                  <a:lnTo>
                    <a:pt x="839222" y="325003"/>
                  </a:lnTo>
                  <a:cubicBezTo>
                    <a:pt x="839222" y="291867"/>
                    <a:pt x="837406" y="254646"/>
                    <a:pt x="835136" y="221510"/>
                  </a:cubicBezTo>
                  <a:lnTo>
                    <a:pt x="832866" y="221510"/>
                  </a:lnTo>
                  <a:close/>
                </a:path>
              </a:pathLst>
            </a:custGeom>
            <a:solidFill>
              <a:srgbClr val="005C84"/>
            </a:solidFill>
            <a:ln w="5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AB740D0-7485-A1E8-1435-80B679BA6AEC}"/>
                </a:ext>
              </a:extLst>
            </p:cNvPr>
            <p:cNvSpPr/>
            <p:nvPr/>
          </p:nvSpPr>
          <p:spPr>
            <a:xfrm>
              <a:off x="9516428" y="4149604"/>
              <a:ext cx="1221260" cy="245340"/>
            </a:xfrm>
            <a:custGeom>
              <a:avLst/>
              <a:gdLst>
                <a:gd name="connsiteX0" fmla="*/ 35247 w 1221260"/>
                <a:gd name="connsiteY0" fmla="*/ 86471 h 245340"/>
                <a:gd name="connsiteX1" fmla="*/ 16403 w 1221260"/>
                <a:gd name="connsiteY1" fmla="*/ 81364 h 245340"/>
                <a:gd name="connsiteX2" fmla="*/ 4257 w 1221260"/>
                <a:gd name="connsiteY2" fmla="*/ 66612 h 245340"/>
                <a:gd name="connsiteX3" fmla="*/ 57 w 1221260"/>
                <a:gd name="connsiteY3" fmla="*/ 43576 h 245340"/>
                <a:gd name="connsiteX4" fmla="*/ 4484 w 1221260"/>
                <a:gd name="connsiteY4" fmla="*/ 20086 h 245340"/>
                <a:gd name="connsiteX5" fmla="*/ 16971 w 1221260"/>
                <a:gd name="connsiteY5" fmla="*/ 5220 h 245340"/>
                <a:gd name="connsiteX6" fmla="*/ 35701 w 1221260"/>
                <a:gd name="connsiteY6" fmla="*/ 0 h 245340"/>
                <a:gd name="connsiteX7" fmla="*/ 50231 w 1221260"/>
                <a:gd name="connsiteY7" fmla="*/ 3177 h 245340"/>
                <a:gd name="connsiteX8" fmla="*/ 61242 w 1221260"/>
                <a:gd name="connsiteY8" fmla="*/ 11575 h 245340"/>
                <a:gd name="connsiteX9" fmla="*/ 66577 w 1221260"/>
                <a:gd name="connsiteY9" fmla="*/ 22696 h 245340"/>
                <a:gd name="connsiteX10" fmla="*/ 66464 w 1221260"/>
                <a:gd name="connsiteY10" fmla="*/ 23944 h 245340"/>
                <a:gd name="connsiteX11" fmla="*/ 65669 w 1221260"/>
                <a:gd name="connsiteY11" fmla="*/ 24511 h 245340"/>
                <a:gd name="connsiteX12" fmla="*/ 57496 w 1221260"/>
                <a:gd name="connsiteY12" fmla="*/ 25760 h 245340"/>
                <a:gd name="connsiteX13" fmla="*/ 56588 w 1221260"/>
                <a:gd name="connsiteY13" fmla="*/ 25646 h 245340"/>
                <a:gd name="connsiteX14" fmla="*/ 56247 w 1221260"/>
                <a:gd name="connsiteY14" fmla="*/ 24625 h 245340"/>
                <a:gd name="connsiteX15" fmla="*/ 52615 w 1221260"/>
                <a:gd name="connsiteY15" fmla="*/ 16454 h 245340"/>
                <a:gd name="connsiteX16" fmla="*/ 45350 w 1221260"/>
                <a:gd name="connsiteY16" fmla="*/ 10554 h 245340"/>
                <a:gd name="connsiteX17" fmla="*/ 35587 w 1221260"/>
                <a:gd name="connsiteY17" fmla="*/ 8284 h 245340"/>
                <a:gd name="connsiteX18" fmla="*/ 22419 w 1221260"/>
                <a:gd name="connsiteY18" fmla="*/ 12256 h 245340"/>
                <a:gd name="connsiteX19" fmla="*/ 14133 w 1221260"/>
                <a:gd name="connsiteY19" fmla="*/ 23944 h 245340"/>
                <a:gd name="connsiteX20" fmla="*/ 11408 w 1221260"/>
                <a:gd name="connsiteY20" fmla="*/ 42895 h 245340"/>
                <a:gd name="connsiteX21" fmla="*/ 14133 w 1221260"/>
                <a:gd name="connsiteY21" fmla="*/ 62640 h 245340"/>
                <a:gd name="connsiteX22" fmla="*/ 22419 w 1221260"/>
                <a:gd name="connsiteY22" fmla="*/ 74329 h 245340"/>
                <a:gd name="connsiteX23" fmla="*/ 35815 w 1221260"/>
                <a:gd name="connsiteY23" fmla="*/ 78187 h 245340"/>
                <a:gd name="connsiteX24" fmla="*/ 45463 w 1221260"/>
                <a:gd name="connsiteY24" fmla="*/ 76371 h 245340"/>
                <a:gd name="connsiteX25" fmla="*/ 52274 w 1221260"/>
                <a:gd name="connsiteY25" fmla="*/ 71378 h 245340"/>
                <a:gd name="connsiteX26" fmla="*/ 56474 w 1221260"/>
                <a:gd name="connsiteY26" fmla="*/ 64683 h 245340"/>
                <a:gd name="connsiteX27" fmla="*/ 58064 w 1221260"/>
                <a:gd name="connsiteY27" fmla="*/ 57647 h 245340"/>
                <a:gd name="connsiteX28" fmla="*/ 58177 w 1221260"/>
                <a:gd name="connsiteY28" fmla="*/ 50839 h 245340"/>
                <a:gd name="connsiteX29" fmla="*/ 57042 w 1221260"/>
                <a:gd name="connsiteY29" fmla="*/ 49704 h 245340"/>
                <a:gd name="connsiteX30" fmla="*/ 38539 w 1221260"/>
                <a:gd name="connsiteY30" fmla="*/ 49704 h 245340"/>
                <a:gd name="connsiteX31" fmla="*/ 37517 w 1221260"/>
                <a:gd name="connsiteY31" fmla="*/ 49477 h 245340"/>
                <a:gd name="connsiteX32" fmla="*/ 37290 w 1221260"/>
                <a:gd name="connsiteY32" fmla="*/ 48455 h 245340"/>
                <a:gd name="connsiteX33" fmla="*/ 37290 w 1221260"/>
                <a:gd name="connsiteY33" fmla="*/ 43576 h 245340"/>
                <a:gd name="connsiteX34" fmla="*/ 38425 w 1221260"/>
                <a:gd name="connsiteY34" fmla="*/ 42554 h 245340"/>
                <a:gd name="connsiteX35" fmla="*/ 66577 w 1221260"/>
                <a:gd name="connsiteY35" fmla="*/ 42668 h 245340"/>
                <a:gd name="connsiteX36" fmla="*/ 67826 w 1221260"/>
                <a:gd name="connsiteY36" fmla="*/ 43008 h 245340"/>
                <a:gd name="connsiteX37" fmla="*/ 68280 w 1221260"/>
                <a:gd name="connsiteY37" fmla="*/ 44030 h 245340"/>
                <a:gd name="connsiteX38" fmla="*/ 68280 w 1221260"/>
                <a:gd name="connsiteY38" fmla="*/ 83861 h 245340"/>
                <a:gd name="connsiteX39" fmla="*/ 67939 w 1221260"/>
                <a:gd name="connsiteY39" fmla="*/ 84996 h 245340"/>
                <a:gd name="connsiteX40" fmla="*/ 66918 w 1221260"/>
                <a:gd name="connsiteY40" fmla="*/ 85336 h 245340"/>
                <a:gd name="connsiteX41" fmla="*/ 64307 w 1221260"/>
                <a:gd name="connsiteY41" fmla="*/ 85336 h 245340"/>
                <a:gd name="connsiteX42" fmla="*/ 62945 w 1221260"/>
                <a:gd name="connsiteY42" fmla="*/ 85109 h 245340"/>
                <a:gd name="connsiteX43" fmla="*/ 62264 w 1221260"/>
                <a:gd name="connsiteY43" fmla="*/ 83974 h 245340"/>
                <a:gd name="connsiteX44" fmla="*/ 61015 w 1221260"/>
                <a:gd name="connsiteY44" fmla="*/ 73421 h 245340"/>
                <a:gd name="connsiteX45" fmla="*/ 60561 w 1221260"/>
                <a:gd name="connsiteY45" fmla="*/ 72967 h 245340"/>
                <a:gd name="connsiteX46" fmla="*/ 59993 w 1221260"/>
                <a:gd name="connsiteY46" fmla="*/ 73534 h 245340"/>
                <a:gd name="connsiteX47" fmla="*/ 54545 w 1221260"/>
                <a:gd name="connsiteY47" fmla="*/ 79889 h 245340"/>
                <a:gd name="connsiteX48" fmla="*/ 46485 w 1221260"/>
                <a:gd name="connsiteY48" fmla="*/ 84655 h 245340"/>
                <a:gd name="connsiteX49" fmla="*/ 35247 w 1221260"/>
                <a:gd name="connsiteY49" fmla="*/ 86471 h 245340"/>
                <a:gd name="connsiteX50" fmla="*/ 86897 w 1221260"/>
                <a:gd name="connsiteY50" fmla="*/ 85336 h 245340"/>
                <a:gd name="connsiteX51" fmla="*/ 85648 w 1221260"/>
                <a:gd name="connsiteY51" fmla="*/ 84996 h 245340"/>
                <a:gd name="connsiteX52" fmla="*/ 85307 w 1221260"/>
                <a:gd name="connsiteY52" fmla="*/ 83861 h 245340"/>
                <a:gd name="connsiteX53" fmla="*/ 85307 w 1221260"/>
                <a:gd name="connsiteY53" fmla="*/ 26668 h 245340"/>
                <a:gd name="connsiteX54" fmla="*/ 86556 w 1221260"/>
                <a:gd name="connsiteY54" fmla="*/ 25192 h 245340"/>
                <a:gd name="connsiteX55" fmla="*/ 93140 w 1221260"/>
                <a:gd name="connsiteY55" fmla="*/ 25192 h 245340"/>
                <a:gd name="connsiteX56" fmla="*/ 94388 w 1221260"/>
                <a:gd name="connsiteY56" fmla="*/ 26441 h 245340"/>
                <a:gd name="connsiteX57" fmla="*/ 94388 w 1221260"/>
                <a:gd name="connsiteY57" fmla="*/ 33817 h 245340"/>
                <a:gd name="connsiteX58" fmla="*/ 94729 w 1221260"/>
                <a:gd name="connsiteY58" fmla="*/ 34611 h 245340"/>
                <a:gd name="connsiteX59" fmla="*/ 95637 w 1221260"/>
                <a:gd name="connsiteY59" fmla="*/ 34157 h 245340"/>
                <a:gd name="connsiteX60" fmla="*/ 101427 w 1221260"/>
                <a:gd name="connsiteY60" fmla="*/ 28483 h 245340"/>
                <a:gd name="connsiteX61" fmla="*/ 107329 w 1221260"/>
                <a:gd name="connsiteY61" fmla="*/ 25192 h 245340"/>
                <a:gd name="connsiteX62" fmla="*/ 113232 w 1221260"/>
                <a:gd name="connsiteY62" fmla="*/ 24058 h 245340"/>
                <a:gd name="connsiteX63" fmla="*/ 117205 w 1221260"/>
                <a:gd name="connsiteY63" fmla="*/ 25533 h 245340"/>
                <a:gd name="connsiteX64" fmla="*/ 117205 w 1221260"/>
                <a:gd name="connsiteY64" fmla="*/ 32341 h 245340"/>
                <a:gd name="connsiteX65" fmla="*/ 116184 w 1221260"/>
                <a:gd name="connsiteY65" fmla="*/ 33249 h 245340"/>
                <a:gd name="connsiteX66" fmla="*/ 113800 w 1221260"/>
                <a:gd name="connsiteY66" fmla="*/ 33022 h 245340"/>
                <a:gd name="connsiteX67" fmla="*/ 111075 w 1221260"/>
                <a:gd name="connsiteY67" fmla="*/ 32909 h 245340"/>
                <a:gd name="connsiteX68" fmla="*/ 105740 w 1221260"/>
                <a:gd name="connsiteY68" fmla="*/ 34044 h 245340"/>
                <a:gd name="connsiteX69" fmla="*/ 100405 w 1221260"/>
                <a:gd name="connsiteY69" fmla="*/ 36994 h 245340"/>
                <a:gd name="connsiteX70" fmla="*/ 96432 w 1221260"/>
                <a:gd name="connsiteY70" fmla="*/ 41306 h 245340"/>
                <a:gd name="connsiteX71" fmla="*/ 94843 w 1221260"/>
                <a:gd name="connsiteY71" fmla="*/ 46072 h 245340"/>
                <a:gd name="connsiteX72" fmla="*/ 94843 w 1221260"/>
                <a:gd name="connsiteY72" fmla="*/ 83634 h 245340"/>
                <a:gd name="connsiteX73" fmla="*/ 93140 w 1221260"/>
                <a:gd name="connsiteY73" fmla="*/ 85336 h 245340"/>
                <a:gd name="connsiteX74" fmla="*/ 86897 w 1221260"/>
                <a:gd name="connsiteY74" fmla="*/ 85336 h 245340"/>
                <a:gd name="connsiteX75" fmla="*/ 152509 w 1221260"/>
                <a:gd name="connsiteY75" fmla="*/ 86471 h 245340"/>
                <a:gd name="connsiteX76" fmla="*/ 137411 w 1221260"/>
                <a:gd name="connsiteY76" fmla="*/ 82612 h 245340"/>
                <a:gd name="connsiteX77" fmla="*/ 127308 w 1221260"/>
                <a:gd name="connsiteY77" fmla="*/ 71719 h 245340"/>
                <a:gd name="connsiteX78" fmla="*/ 123789 w 1221260"/>
                <a:gd name="connsiteY78" fmla="*/ 55605 h 245340"/>
                <a:gd name="connsiteX79" fmla="*/ 127422 w 1221260"/>
                <a:gd name="connsiteY79" fmla="*/ 39150 h 245340"/>
                <a:gd name="connsiteX80" fmla="*/ 137638 w 1221260"/>
                <a:gd name="connsiteY80" fmla="*/ 28029 h 245340"/>
                <a:gd name="connsiteX81" fmla="*/ 152622 w 1221260"/>
                <a:gd name="connsiteY81" fmla="*/ 24058 h 245340"/>
                <a:gd name="connsiteX82" fmla="*/ 167606 w 1221260"/>
                <a:gd name="connsiteY82" fmla="*/ 28143 h 245340"/>
                <a:gd name="connsiteX83" fmla="*/ 177596 w 1221260"/>
                <a:gd name="connsiteY83" fmla="*/ 39264 h 245340"/>
                <a:gd name="connsiteX84" fmla="*/ 181228 w 1221260"/>
                <a:gd name="connsiteY84" fmla="*/ 55491 h 245340"/>
                <a:gd name="connsiteX85" fmla="*/ 177596 w 1221260"/>
                <a:gd name="connsiteY85" fmla="*/ 71605 h 245340"/>
                <a:gd name="connsiteX86" fmla="*/ 167493 w 1221260"/>
                <a:gd name="connsiteY86" fmla="*/ 82499 h 245340"/>
                <a:gd name="connsiteX87" fmla="*/ 152509 w 1221260"/>
                <a:gd name="connsiteY87" fmla="*/ 86471 h 245340"/>
                <a:gd name="connsiteX88" fmla="*/ 152736 w 1221260"/>
                <a:gd name="connsiteY88" fmla="*/ 79322 h 245340"/>
                <a:gd name="connsiteX89" fmla="*/ 162838 w 1221260"/>
                <a:gd name="connsiteY89" fmla="*/ 76485 h 245340"/>
                <a:gd name="connsiteX90" fmla="*/ 169196 w 1221260"/>
                <a:gd name="connsiteY90" fmla="*/ 68201 h 245340"/>
                <a:gd name="connsiteX91" fmla="*/ 171466 w 1221260"/>
                <a:gd name="connsiteY91" fmla="*/ 55264 h 245340"/>
                <a:gd name="connsiteX92" fmla="*/ 169196 w 1221260"/>
                <a:gd name="connsiteY92" fmla="*/ 42441 h 245340"/>
                <a:gd name="connsiteX93" fmla="*/ 162725 w 1221260"/>
                <a:gd name="connsiteY93" fmla="*/ 34044 h 245340"/>
                <a:gd name="connsiteX94" fmla="*/ 152622 w 1221260"/>
                <a:gd name="connsiteY94" fmla="*/ 31093 h 245340"/>
                <a:gd name="connsiteX95" fmla="*/ 142519 w 1221260"/>
                <a:gd name="connsiteY95" fmla="*/ 34044 h 245340"/>
                <a:gd name="connsiteX96" fmla="*/ 135822 w 1221260"/>
                <a:gd name="connsiteY96" fmla="*/ 42441 h 245340"/>
                <a:gd name="connsiteX97" fmla="*/ 133552 w 1221260"/>
                <a:gd name="connsiteY97" fmla="*/ 55264 h 245340"/>
                <a:gd name="connsiteX98" fmla="*/ 135822 w 1221260"/>
                <a:gd name="connsiteY98" fmla="*/ 68087 h 245340"/>
                <a:gd name="connsiteX99" fmla="*/ 142519 w 1221260"/>
                <a:gd name="connsiteY99" fmla="*/ 76485 h 245340"/>
                <a:gd name="connsiteX100" fmla="*/ 152736 w 1221260"/>
                <a:gd name="connsiteY100" fmla="*/ 79322 h 245340"/>
                <a:gd name="connsiteX101" fmla="*/ 215680 w 1221260"/>
                <a:gd name="connsiteY101" fmla="*/ 78981 h 245340"/>
                <a:gd name="connsiteX102" fmla="*/ 224988 w 1221260"/>
                <a:gd name="connsiteY102" fmla="*/ 76371 h 245340"/>
                <a:gd name="connsiteX103" fmla="*/ 233956 w 1221260"/>
                <a:gd name="connsiteY103" fmla="*/ 69109 h 245340"/>
                <a:gd name="connsiteX104" fmla="*/ 233956 w 1221260"/>
                <a:gd name="connsiteY104" fmla="*/ 26895 h 245340"/>
                <a:gd name="connsiteX105" fmla="*/ 235773 w 1221260"/>
                <a:gd name="connsiteY105" fmla="*/ 25192 h 245340"/>
                <a:gd name="connsiteX106" fmla="*/ 242016 w 1221260"/>
                <a:gd name="connsiteY106" fmla="*/ 25192 h 245340"/>
                <a:gd name="connsiteX107" fmla="*/ 243605 w 1221260"/>
                <a:gd name="connsiteY107" fmla="*/ 26781 h 245340"/>
                <a:gd name="connsiteX108" fmla="*/ 243378 w 1221260"/>
                <a:gd name="connsiteY108" fmla="*/ 83861 h 245340"/>
                <a:gd name="connsiteX109" fmla="*/ 242129 w 1221260"/>
                <a:gd name="connsiteY109" fmla="*/ 85336 h 245340"/>
                <a:gd name="connsiteX110" fmla="*/ 235545 w 1221260"/>
                <a:gd name="connsiteY110" fmla="*/ 85336 h 245340"/>
                <a:gd name="connsiteX111" fmla="*/ 234297 w 1221260"/>
                <a:gd name="connsiteY111" fmla="*/ 84088 h 245340"/>
                <a:gd name="connsiteX112" fmla="*/ 234297 w 1221260"/>
                <a:gd name="connsiteY112" fmla="*/ 77392 h 245340"/>
                <a:gd name="connsiteX113" fmla="*/ 234070 w 1221260"/>
                <a:gd name="connsiteY113" fmla="*/ 76712 h 245340"/>
                <a:gd name="connsiteX114" fmla="*/ 233275 w 1221260"/>
                <a:gd name="connsiteY114" fmla="*/ 77052 h 245340"/>
                <a:gd name="connsiteX115" fmla="*/ 222151 w 1221260"/>
                <a:gd name="connsiteY115" fmla="*/ 84428 h 245340"/>
                <a:gd name="connsiteX116" fmla="*/ 212615 w 1221260"/>
                <a:gd name="connsiteY116" fmla="*/ 86471 h 245340"/>
                <a:gd name="connsiteX117" fmla="*/ 203307 w 1221260"/>
                <a:gd name="connsiteY117" fmla="*/ 84315 h 245340"/>
                <a:gd name="connsiteX118" fmla="*/ 196837 w 1221260"/>
                <a:gd name="connsiteY118" fmla="*/ 78300 h 245340"/>
                <a:gd name="connsiteX119" fmla="*/ 194453 w 1221260"/>
                <a:gd name="connsiteY119" fmla="*/ 69109 h 245340"/>
                <a:gd name="connsiteX120" fmla="*/ 194453 w 1221260"/>
                <a:gd name="connsiteY120" fmla="*/ 27008 h 245340"/>
                <a:gd name="connsiteX121" fmla="*/ 196156 w 1221260"/>
                <a:gd name="connsiteY121" fmla="*/ 25192 h 245340"/>
                <a:gd name="connsiteX122" fmla="*/ 202513 w 1221260"/>
                <a:gd name="connsiteY122" fmla="*/ 25192 h 245340"/>
                <a:gd name="connsiteX123" fmla="*/ 203988 w 1221260"/>
                <a:gd name="connsiteY123" fmla="*/ 26781 h 245340"/>
                <a:gd name="connsiteX124" fmla="*/ 203988 w 1221260"/>
                <a:gd name="connsiteY124" fmla="*/ 66612 h 245340"/>
                <a:gd name="connsiteX125" fmla="*/ 207053 w 1221260"/>
                <a:gd name="connsiteY125" fmla="*/ 75577 h 245340"/>
                <a:gd name="connsiteX126" fmla="*/ 215680 w 1221260"/>
                <a:gd name="connsiteY126" fmla="*/ 78981 h 245340"/>
                <a:gd name="connsiteX127" fmla="*/ 268806 w 1221260"/>
                <a:gd name="connsiteY127" fmla="*/ 25192 h 245340"/>
                <a:gd name="connsiteX128" fmla="*/ 270395 w 1221260"/>
                <a:gd name="connsiteY128" fmla="*/ 26895 h 245340"/>
                <a:gd name="connsiteX129" fmla="*/ 270395 w 1221260"/>
                <a:gd name="connsiteY129" fmla="*/ 31661 h 245340"/>
                <a:gd name="connsiteX130" fmla="*/ 270735 w 1221260"/>
                <a:gd name="connsiteY130" fmla="*/ 32682 h 245340"/>
                <a:gd name="connsiteX131" fmla="*/ 271871 w 1221260"/>
                <a:gd name="connsiteY131" fmla="*/ 32114 h 245340"/>
                <a:gd name="connsiteX132" fmla="*/ 275276 w 1221260"/>
                <a:gd name="connsiteY132" fmla="*/ 28937 h 245340"/>
                <a:gd name="connsiteX133" fmla="*/ 280838 w 1221260"/>
                <a:gd name="connsiteY133" fmla="*/ 25533 h 245340"/>
                <a:gd name="connsiteX134" fmla="*/ 289693 w 1221260"/>
                <a:gd name="connsiteY134" fmla="*/ 24058 h 245340"/>
                <a:gd name="connsiteX135" fmla="*/ 302179 w 1221260"/>
                <a:gd name="connsiteY135" fmla="*/ 27462 h 245340"/>
                <a:gd name="connsiteX136" fmla="*/ 311147 w 1221260"/>
                <a:gd name="connsiteY136" fmla="*/ 37448 h 245340"/>
                <a:gd name="connsiteX137" fmla="*/ 314553 w 1221260"/>
                <a:gd name="connsiteY137" fmla="*/ 54356 h 245340"/>
                <a:gd name="connsiteX138" fmla="*/ 311261 w 1221260"/>
                <a:gd name="connsiteY138" fmla="*/ 71719 h 245340"/>
                <a:gd name="connsiteX139" fmla="*/ 302066 w 1221260"/>
                <a:gd name="connsiteY139" fmla="*/ 82726 h 245340"/>
                <a:gd name="connsiteX140" fmla="*/ 288444 w 1221260"/>
                <a:gd name="connsiteY140" fmla="*/ 86471 h 245340"/>
                <a:gd name="connsiteX141" fmla="*/ 279136 w 1221260"/>
                <a:gd name="connsiteY141" fmla="*/ 84882 h 245340"/>
                <a:gd name="connsiteX142" fmla="*/ 272325 w 1221260"/>
                <a:gd name="connsiteY142" fmla="*/ 80797 h 245340"/>
                <a:gd name="connsiteX143" fmla="*/ 270849 w 1221260"/>
                <a:gd name="connsiteY143" fmla="*/ 80116 h 245340"/>
                <a:gd name="connsiteX144" fmla="*/ 270508 w 1221260"/>
                <a:gd name="connsiteY144" fmla="*/ 81478 h 245340"/>
                <a:gd name="connsiteX145" fmla="*/ 270508 w 1221260"/>
                <a:gd name="connsiteY145" fmla="*/ 102585 h 245340"/>
                <a:gd name="connsiteX146" fmla="*/ 269260 w 1221260"/>
                <a:gd name="connsiteY146" fmla="*/ 104060 h 245340"/>
                <a:gd name="connsiteX147" fmla="*/ 262222 w 1221260"/>
                <a:gd name="connsiteY147" fmla="*/ 104060 h 245340"/>
                <a:gd name="connsiteX148" fmla="*/ 260973 w 1221260"/>
                <a:gd name="connsiteY148" fmla="*/ 102585 h 245340"/>
                <a:gd name="connsiteX149" fmla="*/ 260973 w 1221260"/>
                <a:gd name="connsiteY149" fmla="*/ 27008 h 245340"/>
                <a:gd name="connsiteX150" fmla="*/ 261314 w 1221260"/>
                <a:gd name="connsiteY150" fmla="*/ 25646 h 245340"/>
                <a:gd name="connsiteX151" fmla="*/ 262789 w 1221260"/>
                <a:gd name="connsiteY151" fmla="*/ 25192 h 245340"/>
                <a:gd name="connsiteX152" fmla="*/ 268806 w 1221260"/>
                <a:gd name="connsiteY152" fmla="*/ 25192 h 245340"/>
                <a:gd name="connsiteX153" fmla="*/ 270508 w 1221260"/>
                <a:gd name="connsiteY153" fmla="*/ 72059 h 245340"/>
                <a:gd name="connsiteX154" fmla="*/ 277660 w 1221260"/>
                <a:gd name="connsiteY154" fmla="*/ 77506 h 245340"/>
                <a:gd name="connsiteX155" fmla="*/ 285946 w 1221260"/>
                <a:gd name="connsiteY155" fmla="*/ 79549 h 245340"/>
                <a:gd name="connsiteX156" fmla="*/ 295595 w 1221260"/>
                <a:gd name="connsiteY156" fmla="*/ 76712 h 245340"/>
                <a:gd name="connsiteX157" fmla="*/ 302293 w 1221260"/>
                <a:gd name="connsiteY157" fmla="*/ 68314 h 245340"/>
                <a:gd name="connsiteX158" fmla="*/ 304790 w 1221260"/>
                <a:gd name="connsiteY158" fmla="*/ 54470 h 245340"/>
                <a:gd name="connsiteX159" fmla="*/ 302293 w 1221260"/>
                <a:gd name="connsiteY159" fmla="*/ 40966 h 245340"/>
                <a:gd name="connsiteX160" fmla="*/ 295595 w 1221260"/>
                <a:gd name="connsiteY160" fmla="*/ 33363 h 245340"/>
                <a:gd name="connsiteX161" fmla="*/ 286514 w 1221260"/>
                <a:gd name="connsiteY161" fmla="*/ 30980 h 245340"/>
                <a:gd name="connsiteX162" fmla="*/ 278227 w 1221260"/>
                <a:gd name="connsiteY162" fmla="*/ 33022 h 245340"/>
                <a:gd name="connsiteX163" fmla="*/ 272552 w 1221260"/>
                <a:gd name="connsiteY163" fmla="*/ 38129 h 245340"/>
                <a:gd name="connsiteX164" fmla="*/ 270508 w 1221260"/>
                <a:gd name="connsiteY164" fmla="*/ 44030 h 245340"/>
                <a:gd name="connsiteX165" fmla="*/ 270508 w 1221260"/>
                <a:gd name="connsiteY165" fmla="*/ 72059 h 245340"/>
                <a:gd name="connsiteX166" fmla="*/ 415411 w 1221260"/>
                <a:gd name="connsiteY166" fmla="*/ 83180 h 245340"/>
                <a:gd name="connsiteX167" fmla="*/ 415298 w 1221260"/>
                <a:gd name="connsiteY167" fmla="*/ 84655 h 245340"/>
                <a:gd name="connsiteX168" fmla="*/ 414163 w 1221260"/>
                <a:gd name="connsiteY168" fmla="*/ 85336 h 245340"/>
                <a:gd name="connsiteX169" fmla="*/ 405876 w 1221260"/>
                <a:gd name="connsiteY169" fmla="*/ 85336 h 245340"/>
                <a:gd name="connsiteX170" fmla="*/ 404060 w 1221260"/>
                <a:gd name="connsiteY170" fmla="*/ 83974 h 245340"/>
                <a:gd name="connsiteX171" fmla="*/ 389416 w 1221260"/>
                <a:gd name="connsiteY171" fmla="*/ 48228 h 245340"/>
                <a:gd name="connsiteX172" fmla="*/ 386692 w 1221260"/>
                <a:gd name="connsiteY172" fmla="*/ 46980 h 245340"/>
                <a:gd name="connsiteX173" fmla="*/ 367507 w 1221260"/>
                <a:gd name="connsiteY173" fmla="*/ 46980 h 245340"/>
                <a:gd name="connsiteX174" fmla="*/ 366373 w 1221260"/>
                <a:gd name="connsiteY174" fmla="*/ 47321 h 245340"/>
                <a:gd name="connsiteX175" fmla="*/ 366145 w 1221260"/>
                <a:gd name="connsiteY175" fmla="*/ 48228 h 245340"/>
                <a:gd name="connsiteX176" fmla="*/ 366145 w 1221260"/>
                <a:gd name="connsiteY176" fmla="*/ 83520 h 245340"/>
                <a:gd name="connsiteX177" fmla="*/ 364216 w 1221260"/>
                <a:gd name="connsiteY177" fmla="*/ 85336 h 245340"/>
                <a:gd name="connsiteX178" fmla="*/ 356837 w 1221260"/>
                <a:gd name="connsiteY178" fmla="*/ 85336 h 245340"/>
                <a:gd name="connsiteX179" fmla="*/ 355588 w 1221260"/>
                <a:gd name="connsiteY179" fmla="*/ 84996 h 245340"/>
                <a:gd name="connsiteX180" fmla="*/ 355248 w 1221260"/>
                <a:gd name="connsiteY180" fmla="*/ 83861 h 245340"/>
                <a:gd name="connsiteX181" fmla="*/ 355248 w 1221260"/>
                <a:gd name="connsiteY181" fmla="*/ 2724 h 245340"/>
                <a:gd name="connsiteX182" fmla="*/ 356610 w 1221260"/>
                <a:gd name="connsiteY182" fmla="*/ 1135 h 245340"/>
                <a:gd name="connsiteX183" fmla="*/ 388281 w 1221260"/>
                <a:gd name="connsiteY183" fmla="*/ 1135 h 245340"/>
                <a:gd name="connsiteX184" fmla="*/ 409054 w 1221260"/>
                <a:gd name="connsiteY184" fmla="*/ 6695 h 245340"/>
                <a:gd name="connsiteX185" fmla="*/ 416546 w 1221260"/>
                <a:gd name="connsiteY185" fmla="*/ 22923 h 245340"/>
                <a:gd name="connsiteX186" fmla="*/ 414049 w 1221260"/>
                <a:gd name="connsiteY186" fmla="*/ 33930 h 245340"/>
                <a:gd name="connsiteX187" fmla="*/ 407692 w 1221260"/>
                <a:gd name="connsiteY187" fmla="*/ 41079 h 245340"/>
                <a:gd name="connsiteX188" fmla="*/ 399973 w 1221260"/>
                <a:gd name="connsiteY188" fmla="*/ 44938 h 245340"/>
                <a:gd name="connsiteX189" fmla="*/ 399519 w 1221260"/>
                <a:gd name="connsiteY189" fmla="*/ 46072 h 245340"/>
                <a:gd name="connsiteX190" fmla="*/ 415411 w 1221260"/>
                <a:gd name="connsiteY190" fmla="*/ 83180 h 245340"/>
                <a:gd name="connsiteX191" fmla="*/ 385103 w 1221260"/>
                <a:gd name="connsiteY191" fmla="*/ 39037 h 245340"/>
                <a:gd name="connsiteX192" fmla="*/ 400087 w 1221260"/>
                <a:gd name="connsiteY192" fmla="*/ 35405 h 245340"/>
                <a:gd name="connsiteX193" fmla="*/ 405195 w 1221260"/>
                <a:gd name="connsiteY193" fmla="*/ 23944 h 245340"/>
                <a:gd name="connsiteX194" fmla="*/ 400654 w 1221260"/>
                <a:gd name="connsiteY194" fmla="*/ 12710 h 245340"/>
                <a:gd name="connsiteX195" fmla="*/ 387714 w 1221260"/>
                <a:gd name="connsiteY195" fmla="*/ 9078 h 245340"/>
                <a:gd name="connsiteX196" fmla="*/ 367735 w 1221260"/>
                <a:gd name="connsiteY196" fmla="*/ 9078 h 245340"/>
                <a:gd name="connsiteX197" fmla="*/ 366145 w 1221260"/>
                <a:gd name="connsiteY197" fmla="*/ 10327 h 245340"/>
                <a:gd name="connsiteX198" fmla="*/ 366145 w 1221260"/>
                <a:gd name="connsiteY198" fmla="*/ 37561 h 245340"/>
                <a:gd name="connsiteX199" fmla="*/ 367167 w 1221260"/>
                <a:gd name="connsiteY199" fmla="*/ 39037 h 245340"/>
                <a:gd name="connsiteX200" fmla="*/ 385103 w 1221260"/>
                <a:gd name="connsiteY200" fmla="*/ 39037 h 245340"/>
                <a:gd name="connsiteX201" fmla="*/ 494475 w 1221260"/>
                <a:gd name="connsiteY201" fmla="*/ 83180 h 245340"/>
                <a:gd name="connsiteX202" fmla="*/ 494362 w 1221260"/>
                <a:gd name="connsiteY202" fmla="*/ 84655 h 245340"/>
                <a:gd name="connsiteX203" fmla="*/ 493226 w 1221260"/>
                <a:gd name="connsiteY203" fmla="*/ 85336 h 245340"/>
                <a:gd name="connsiteX204" fmla="*/ 484940 w 1221260"/>
                <a:gd name="connsiteY204" fmla="*/ 85336 h 245340"/>
                <a:gd name="connsiteX205" fmla="*/ 483124 w 1221260"/>
                <a:gd name="connsiteY205" fmla="*/ 83974 h 245340"/>
                <a:gd name="connsiteX206" fmla="*/ 468480 w 1221260"/>
                <a:gd name="connsiteY206" fmla="*/ 48228 h 245340"/>
                <a:gd name="connsiteX207" fmla="*/ 465756 w 1221260"/>
                <a:gd name="connsiteY207" fmla="*/ 46980 h 245340"/>
                <a:gd name="connsiteX208" fmla="*/ 446572 w 1221260"/>
                <a:gd name="connsiteY208" fmla="*/ 46980 h 245340"/>
                <a:gd name="connsiteX209" fmla="*/ 445436 w 1221260"/>
                <a:gd name="connsiteY209" fmla="*/ 47321 h 245340"/>
                <a:gd name="connsiteX210" fmla="*/ 445209 w 1221260"/>
                <a:gd name="connsiteY210" fmla="*/ 48228 h 245340"/>
                <a:gd name="connsiteX211" fmla="*/ 445209 w 1221260"/>
                <a:gd name="connsiteY211" fmla="*/ 83520 h 245340"/>
                <a:gd name="connsiteX212" fmla="*/ 443280 w 1221260"/>
                <a:gd name="connsiteY212" fmla="*/ 85336 h 245340"/>
                <a:gd name="connsiteX213" fmla="*/ 435901 w 1221260"/>
                <a:gd name="connsiteY213" fmla="*/ 85336 h 245340"/>
                <a:gd name="connsiteX214" fmla="*/ 434652 w 1221260"/>
                <a:gd name="connsiteY214" fmla="*/ 84996 h 245340"/>
                <a:gd name="connsiteX215" fmla="*/ 434312 w 1221260"/>
                <a:gd name="connsiteY215" fmla="*/ 83861 h 245340"/>
                <a:gd name="connsiteX216" fmla="*/ 434312 w 1221260"/>
                <a:gd name="connsiteY216" fmla="*/ 2724 h 245340"/>
                <a:gd name="connsiteX217" fmla="*/ 435674 w 1221260"/>
                <a:gd name="connsiteY217" fmla="*/ 1135 h 245340"/>
                <a:gd name="connsiteX218" fmla="*/ 467345 w 1221260"/>
                <a:gd name="connsiteY218" fmla="*/ 1135 h 245340"/>
                <a:gd name="connsiteX219" fmla="*/ 488118 w 1221260"/>
                <a:gd name="connsiteY219" fmla="*/ 6695 h 245340"/>
                <a:gd name="connsiteX220" fmla="*/ 495610 w 1221260"/>
                <a:gd name="connsiteY220" fmla="*/ 22923 h 245340"/>
                <a:gd name="connsiteX221" fmla="*/ 493113 w 1221260"/>
                <a:gd name="connsiteY221" fmla="*/ 33930 h 245340"/>
                <a:gd name="connsiteX222" fmla="*/ 486756 w 1221260"/>
                <a:gd name="connsiteY222" fmla="*/ 41079 h 245340"/>
                <a:gd name="connsiteX223" fmla="*/ 479037 w 1221260"/>
                <a:gd name="connsiteY223" fmla="*/ 44938 h 245340"/>
                <a:gd name="connsiteX224" fmla="*/ 478583 w 1221260"/>
                <a:gd name="connsiteY224" fmla="*/ 46072 h 245340"/>
                <a:gd name="connsiteX225" fmla="*/ 494475 w 1221260"/>
                <a:gd name="connsiteY225" fmla="*/ 83180 h 245340"/>
                <a:gd name="connsiteX226" fmla="*/ 464166 w 1221260"/>
                <a:gd name="connsiteY226" fmla="*/ 39037 h 245340"/>
                <a:gd name="connsiteX227" fmla="*/ 479151 w 1221260"/>
                <a:gd name="connsiteY227" fmla="*/ 35405 h 245340"/>
                <a:gd name="connsiteX228" fmla="*/ 484259 w 1221260"/>
                <a:gd name="connsiteY228" fmla="*/ 23944 h 245340"/>
                <a:gd name="connsiteX229" fmla="*/ 479718 w 1221260"/>
                <a:gd name="connsiteY229" fmla="*/ 12710 h 245340"/>
                <a:gd name="connsiteX230" fmla="*/ 466777 w 1221260"/>
                <a:gd name="connsiteY230" fmla="*/ 9078 h 245340"/>
                <a:gd name="connsiteX231" fmla="*/ 446798 w 1221260"/>
                <a:gd name="connsiteY231" fmla="*/ 9078 h 245340"/>
                <a:gd name="connsiteX232" fmla="*/ 445209 w 1221260"/>
                <a:gd name="connsiteY232" fmla="*/ 10327 h 245340"/>
                <a:gd name="connsiteX233" fmla="*/ 445209 w 1221260"/>
                <a:gd name="connsiteY233" fmla="*/ 37561 h 245340"/>
                <a:gd name="connsiteX234" fmla="*/ 446231 w 1221260"/>
                <a:gd name="connsiteY234" fmla="*/ 39037 h 245340"/>
                <a:gd name="connsiteX235" fmla="*/ 464166 w 1221260"/>
                <a:gd name="connsiteY235" fmla="*/ 39037 h 245340"/>
                <a:gd name="connsiteX236" fmla="*/ 558895 w 1221260"/>
                <a:gd name="connsiteY236" fmla="*/ 16795 h 245340"/>
                <a:gd name="connsiteX237" fmla="*/ 551290 w 1221260"/>
                <a:gd name="connsiteY237" fmla="*/ 10780 h 245340"/>
                <a:gd name="connsiteX238" fmla="*/ 539598 w 1221260"/>
                <a:gd name="connsiteY238" fmla="*/ 8284 h 245340"/>
                <a:gd name="connsiteX239" fmla="*/ 526203 w 1221260"/>
                <a:gd name="connsiteY239" fmla="*/ 12029 h 245340"/>
                <a:gd name="connsiteX240" fmla="*/ 521322 w 1221260"/>
                <a:gd name="connsiteY240" fmla="*/ 22469 h 245340"/>
                <a:gd name="connsiteX241" fmla="*/ 522116 w 1221260"/>
                <a:gd name="connsiteY241" fmla="*/ 26668 h 245340"/>
                <a:gd name="connsiteX242" fmla="*/ 525635 w 1221260"/>
                <a:gd name="connsiteY242" fmla="*/ 31320 h 245340"/>
                <a:gd name="connsiteX243" fmla="*/ 533468 w 1221260"/>
                <a:gd name="connsiteY243" fmla="*/ 35405 h 245340"/>
                <a:gd name="connsiteX244" fmla="*/ 549928 w 1221260"/>
                <a:gd name="connsiteY244" fmla="*/ 40852 h 245340"/>
                <a:gd name="connsiteX245" fmla="*/ 564571 w 1221260"/>
                <a:gd name="connsiteY245" fmla="*/ 49931 h 245340"/>
                <a:gd name="connsiteX246" fmla="*/ 568885 w 1221260"/>
                <a:gd name="connsiteY246" fmla="*/ 63094 h 245340"/>
                <a:gd name="connsiteX247" fmla="*/ 565252 w 1221260"/>
                <a:gd name="connsiteY247" fmla="*/ 75690 h 245340"/>
                <a:gd name="connsiteX248" fmla="*/ 554922 w 1221260"/>
                <a:gd name="connsiteY248" fmla="*/ 83747 h 245340"/>
                <a:gd name="connsiteX249" fmla="*/ 538803 w 1221260"/>
                <a:gd name="connsiteY249" fmla="*/ 86471 h 245340"/>
                <a:gd name="connsiteX250" fmla="*/ 526203 w 1221260"/>
                <a:gd name="connsiteY250" fmla="*/ 84882 h 245340"/>
                <a:gd name="connsiteX251" fmla="*/ 515873 w 1221260"/>
                <a:gd name="connsiteY251" fmla="*/ 80116 h 245340"/>
                <a:gd name="connsiteX252" fmla="*/ 508267 w 1221260"/>
                <a:gd name="connsiteY252" fmla="*/ 72286 h 245340"/>
                <a:gd name="connsiteX253" fmla="*/ 507813 w 1221260"/>
                <a:gd name="connsiteY253" fmla="*/ 70924 h 245340"/>
                <a:gd name="connsiteX254" fmla="*/ 508948 w 1221260"/>
                <a:gd name="connsiteY254" fmla="*/ 69562 h 245340"/>
                <a:gd name="connsiteX255" fmla="*/ 513035 w 1221260"/>
                <a:gd name="connsiteY255" fmla="*/ 66725 h 245340"/>
                <a:gd name="connsiteX256" fmla="*/ 514738 w 1221260"/>
                <a:gd name="connsiteY256" fmla="*/ 66045 h 245340"/>
                <a:gd name="connsiteX257" fmla="*/ 515873 w 1221260"/>
                <a:gd name="connsiteY257" fmla="*/ 66725 h 245340"/>
                <a:gd name="connsiteX258" fmla="*/ 521889 w 1221260"/>
                <a:gd name="connsiteY258" fmla="*/ 73194 h 245340"/>
                <a:gd name="connsiteX259" fmla="*/ 528700 w 1221260"/>
                <a:gd name="connsiteY259" fmla="*/ 76938 h 245340"/>
                <a:gd name="connsiteX260" fmla="*/ 538349 w 1221260"/>
                <a:gd name="connsiteY260" fmla="*/ 78187 h 245340"/>
                <a:gd name="connsiteX261" fmla="*/ 552879 w 1221260"/>
                <a:gd name="connsiteY261" fmla="*/ 75009 h 245340"/>
                <a:gd name="connsiteX262" fmla="*/ 558441 w 1221260"/>
                <a:gd name="connsiteY262" fmla="*/ 64229 h 245340"/>
                <a:gd name="connsiteX263" fmla="*/ 557306 w 1221260"/>
                <a:gd name="connsiteY263" fmla="*/ 59122 h 245340"/>
                <a:gd name="connsiteX264" fmla="*/ 553446 w 1221260"/>
                <a:gd name="connsiteY264" fmla="*/ 54810 h 245340"/>
                <a:gd name="connsiteX265" fmla="*/ 545614 w 1221260"/>
                <a:gd name="connsiteY265" fmla="*/ 50839 h 245340"/>
                <a:gd name="connsiteX266" fmla="*/ 528360 w 1221260"/>
                <a:gd name="connsiteY266" fmla="*/ 44938 h 245340"/>
                <a:gd name="connsiteX267" fmla="*/ 518257 w 1221260"/>
                <a:gd name="connsiteY267" fmla="*/ 39377 h 245340"/>
                <a:gd name="connsiteX268" fmla="*/ 512581 w 1221260"/>
                <a:gd name="connsiteY268" fmla="*/ 31887 h 245340"/>
                <a:gd name="connsiteX269" fmla="*/ 510878 w 1221260"/>
                <a:gd name="connsiteY269" fmla="*/ 23490 h 245340"/>
                <a:gd name="connsiteX270" fmla="*/ 514511 w 1221260"/>
                <a:gd name="connsiteY270" fmla="*/ 11121 h 245340"/>
                <a:gd name="connsiteX271" fmla="*/ 524500 w 1221260"/>
                <a:gd name="connsiteY271" fmla="*/ 2951 h 245340"/>
                <a:gd name="connsiteX272" fmla="*/ 539598 w 1221260"/>
                <a:gd name="connsiteY272" fmla="*/ 0 h 245340"/>
                <a:gd name="connsiteX273" fmla="*/ 550155 w 1221260"/>
                <a:gd name="connsiteY273" fmla="*/ 1362 h 245340"/>
                <a:gd name="connsiteX274" fmla="*/ 559009 w 1221260"/>
                <a:gd name="connsiteY274" fmla="*/ 5220 h 245340"/>
                <a:gd name="connsiteX275" fmla="*/ 566160 w 1221260"/>
                <a:gd name="connsiteY275" fmla="*/ 11234 h 245340"/>
                <a:gd name="connsiteX276" fmla="*/ 566728 w 1221260"/>
                <a:gd name="connsiteY276" fmla="*/ 12256 h 245340"/>
                <a:gd name="connsiteX277" fmla="*/ 566160 w 1221260"/>
                <a:gd name="connsiteY277" fmla="*/ 13391 h 245340"/>
                <a:gd name="connsiteX278" fmla="*/ 560939 w 1221260"/>
                <a:gd name="connsiteY278" fmla="*/ 17476 h 245340"/>
                <a:gd name="connsiteX279" fmla="*/ 560031 w 1221260"/>
                <a:gd name="connsiteY279" fmla="*/ 17703 h 245340"/>
                <a:gd name="connsiteX280" fmla="*/ 558895 w 1221260"/>
                <a:gd name="connsiteY280" fmla="*/ 16795 h 245340"/>
                <a:gd name="connsiteX281" fmla="*/ 647267 w 1221260"/>
                <a:gd name="connsiteY281" fmla="*/ 25646 h 245340"/>
                <a:gd name="connsiteX282" fmla="*/ 643408 w 1221260"/>
                <a:gd name="connsiteY282" fmla="*/ 39491 h 245340"/>
                <a:gd name="connsiteX283" fmla="*/ 632851 w 1221260"/>
                <a:gd name="connsiteY283" fmla="*/ 47548 h 245340"/>
                <a:gd name="connsiteX284" fmla="*/ 617299 w 1221260"/>
                <a:gd name="connsiteY284" fmla="*/ 50158 h 245340"/>
                <a:gd name="connsiteX285" fmla="*/ 598002 w 1221260"/>
                <a:gd name="connsiteY285" fmla="*/ 50158 h 245340"/>
                <a:gd name="connsiteX286" fmla="*/ 596980 w 1221260"/>
                <a:gd name="connsiteY286" fmla="*/ 51179 h 245340"/>
                <a:gd name="connsiteX287" fmla="*/ 596980 w 1221260"/>
                <a:gd name="connsiteY287" fmla="*/ 83634 h 245340"/>
                <a:gd name="connsiteX288" fmla="*/ 595277 w 1221260"/>
                <a:gd name="connsiteY288" fmla="*/ 85336 h 245340"/>
                <a:gd name="connsiteX289" fmla="*/ 587558 w 1221260"/>
                <a:gd name="connsiteY289" fmla="*/ 85336 h 245340"/>
                <a:gd name="connsiteX290" fmla="*/ 586423 w 1221260"/>
                <a:gd name="connsiteY290" fmla="*/ 84996 h 245340"/>
                <a:gd name="connsiteX291" fmla="*/ 586082 w 1221260"/>
                <a:gd name="connsiteY291" fmla="*/ 83861 h 245340"/>
                <a:gd name="connsiteX292" fmla="*/ 586082 w 1221260"/>
                <a:gd name="connsiteY292" fmla="*/ 2724 h 245340"/>
                <a:gd name="connsiteX293" fmla="*/ 587444 w 1221260"/>
                <a:gd name="connsiteY293" fmla="*/ 1135 h 245340"/>
                <a:gd name="connsiteX294" fmla="*/ 616051 w 1221260"/>
                <a:gd name="connsiteY294" fmla="*/ 1135 h 245340"/>
                <a:gd name="connsiteX295" fmla="*/ 632056 w 1221260"/>
                <a:gd name="connsiteY295" fmla="*/ 3631 h 245340"/>
                <a:gd name="connsiteX296" fmla="*/ 643181 w 1221260"/>
                <a:gd name="connsiteY296" fmla="*/ 11575 h 245340"/>
                <a:gd name="connsiteX297" fmla="*/ 647267 w 1221260"/>
                <a:gd name="connsiteY297" fmla="*/ 25646 h 245340"/>
                <a:gd name="connsiteX298" fmla="*/ 636143 w 1221260"/>
                <a:gd name="connsiteY298" fmla="*/ 25306 h 245340"/>
                <a:gd name="connsiteX299" fmla="*/ 633532 w 1221260"/>
                <a:gd name="connsiteY299" fmla="*/ 16001 h 245340"/>
                <a:gd name="connsiteX300" fmla="*/ 626381 w 1221260"/>
                <a:gd name="connsiteY300" fmla="*/ 11007 h 245340"/>
                <a:gd name="connsiteX301" fmla="*/ 615483 w 1221260"/>
                <a:gd name="connsiteY301" fmla="*/ 9419 h 245340"/>
                <a:gd name="connsiteX302" fmla="*/ 598455 w 1221260"/>
                <a:gd name="connsiteY302" fmla="*/ 9419 h 245340"/>
                <a:gd name="connsiteX303" fmla="*/ 596980 w 1221260"/>
                <a:gd name="connsiteY303" fmla="*/ 10780 h 245340"/>
                <a:gd name="connsiteX304" fmla="*/ 596980 w 1221260"/>
                <a:gd name="connsiteY304" fmla="*/ 40285 h 245340"/>
                <a:gd name="connsiteX305" fmla="*/ 598002 w 1221260"/>
                <a:gd name="connsiteY305" fmla="*/ 41874 h 245340"/>
                <a:gd name="connsiteX306" fmla="*/ 616278 w 1221260"/>
                <a:gd name="connsiteY306" fmla="*/ 41874 h 245340"/>
                <a:gd name="connsiteX307" fmla="*/ 630694 w 1221260"/>
                <a:gd name="connsiteY307" fmla="*/ 37902 h 245340"/>
                <a:gd name="connsiteX308" fmla="*/ 636143 w 1221260"/>
                <a:gd name="connsiteY308" fmla="*/ 25306 h 245340"/>
                <a:gd name="connsiteX309" fmla="*/ 711688 w 1221260"/>
                <a:gd name="connsiteY309" fmla="*/ 86471 h 245340"/>
                <a:gd name="connsiteX310" fmla="*/ 696590 w 1221260"/>
                <a:gd name="connsiteY310" fmla="*/ 82612 h 245340"/>
                <a:gd name="connsiteX311" fmla="*/ 686487 w 1221260"/>
                <a:gd name="connsiteY311" fmla="*/ 71719 h 245340"/>
                <a:gd name="connsiteX312" fmla="*/ 682968 w 1221260"/>
                <a:gd name="connsiteY312" fmla="*/ 55605 h 245340"/>
                <a:gd name="connsiteX313" fmla="*/ 686601 w 1221260"/>
                <a:gd name="connsiteY313" fmla="*/ 39150 h 245340"/>
                <a:gd name="connsiteX314" fmla="*/ 696817 w 1221260"/>
                <a:gd name="connsiteY314" fmla="*/ 28029 h 245340"/>
                <a:gd name="connsiteX315" fmla="*/ 711801 w 1221260"/>
                <a:gd name="connsiteY315" fmla="*/ 24058 h 245340"/>
                <a:gd name="connsiteX316" fmla="*/ 726785 w 1221260"/>
                <a:gd name="connsiteY316" fmla="*/ 28143 h 245340"/>
                <a:gd name="connsiteX317" fmla="*/ 736775 w 1221260"/>
                <a:gd name="connsiteY317" fmla="*/ 39264 h 245340"/>
                <a:gd name="connsiteX318" fmla="*/ 740407 w 1221260"/>
                <a:gd name="connsiteY318" fmla="*/ 55491 h 245340"/>
                <a:gd name="connsiteX319" fmla="*/ 736775 w 1221260"/>
                <a:gd name="connsiteY319" fmla="*/ 71605 h 245340"/>
                <a:gd name="connsiteX320" fmla="*/ 726672 w 1221260"/>
                <a:gd name="connsiteY320" fmla="*/ 82499 h 245340"/>
                <a:gd name="connsiteX321" fmla="*/ 711688 w 1221260"/>
                <a:gd name="connsiteY321" fmla="*/ 86471 h 245340"/>
                <a:gd name="connsiteX322" fmla="*/ 711915 w 1221260"/>
                <a:gd name="connsiteY322" fmla="*/ 79322 h 245340"/>
                <a:gd name="connsiteX323" fmla="*/ 722018 w 1221260"/>
                <a:gd name="connsiteY323" fmla="*/ 76485 h 245340"/>
                <a:gd name="connsiteX324" fmla="*/ 728374 w 1221260"/>
                <a:gd name="connsiteY324" fmla="*/ 68201 h 245340"/>
                <a:gd name="connsiteX325" fmla="*/ 730645 w 1221260"/>
                <a:gd name="connsiteY325" fmla="*/ 55264 h 245340"/>
                <a:gd name="connsiteX326" fmla="*/ 728374 w 1221260"/>
                <a:gd name="connsiteY326" fmla="*/ 42441 h 245340"/>
                <a:gd name="connsiteX327" fmla="*/ 721904 w 1221260"/>
                <a:gd name="connsiteY327" fmla="*/ 34044 h 245340"/>
                <a:gd name="connsiteX328" fmla="*/ 711801 w 1221260"/>
                <a:gd name="connsiteY328" fmla="*/ 31093 h 245340"/>
                <a:gd name="connsiteX329" fmla="*/ 701698 w 1221260"/>
                <a:gd name="connsiteY329" fmla="*/ 34044 h 245340"/>
                <a:gd name="connsiteX330" fmla="*/ 695001 w 1221260"/>
                <a:gd name="connsiteY330" fmla="*/ 42441 h 245340"/>
                <a:gd name="connsiteX331" fmla="*/ 692731 w 1221260"/>
                <a:gd name="connsiteY331" fmla="*/ 55264 h 245340"/>
                <a:gd name="connsiteX332" fmla="*/ 695001 w 1221260"/>
                <a:gd name="connsiteY332" fmla="*/ 68087 h 245340"/>
                <a:gd name="connsiteX333" fmla="*/ 701698 w 1221260"/>
                <a:gd name="connsiteY333" fmla="*/ 76485 h 245340"/>
                <a:gd name="connsiteX334" fmla="*/ 711915 w 1221260"/>
                <a:gd name="connsiteY334" fmla="*/ 79322 h 245340"/>
                <a:gd name="connsiteX335" fmla="*/ 756015 w 1221260"/>
                <a:gd name="connsiteY335" fmla="*/ 85336 h 245340"/>
                <a:gd name="connsiteX336" fmla="*/ 754767 w 1221260"/>
                <a:gd name="connsiteY336" fmla="*/ 84996 h 245340"/>
                <a:gd name="connsiteX337" fmla="*/ 754426 w 1221260"/>
                <a:gd name="connsiteY337" fmla="*/ 83861 h 245340"/>
                <a:gd name="connsiteX338" fmla="*/ 754426 w 1221260"/>
                <a:gd name="connsiteY338" fmla="*/ 26668 h 245340"/>
                <a:gd name="connsiteX339" fmla="*/ 755675 w 1221260"/>
                <a:gd name="connsiteY339" fmla="*/ 25192 h 245340"/>
                <a:gd name="connsiteX340" fmla="*/ 762259 w 1221260"/>
                <a:gd name="connsiteY340" fmla="*/ 25192 h 245340"/>
                <a:gd name="connsiteX341" fmla="*/ 763508 w 1221260"/>
                <a:gd name="connsiteY341" fmla="*/ 26441 h 245340"/>
                <a:gd name="connsiteX342" fmla="*/ 763508 w 1221260"/>
                <a:gd name="connsiteY342" fmla="*/ 33817 h 245340"/>
                <a:gd name="connsiteX343" fmla="*/ 763848 w 1221260"/>
                <a:gd name="connsiteY343" fmla="*/ 34611 h 245340"/>
                <a:gd name="connsiteX344" fmla="*/ 764756 w 1221260"/>
                <a:gd name="connsiteY344" fmla="*/ 34157 h 245340"/>
                <a:gd name="connsiteX345" fmla="*/ 770545 w 1221260"/>
                <a:gd name="connsiteY345" fmla="*/ 28483 h 245340"/>
                <a:gd name="connsiteX346" fmla="*/ 776449 w 1221260"/>
                <a:gd name="connsiteY346" fmla="*/ 25192 h 245340"/>
                <a:gd name="connsiteX347" fmla="*/ 782351 w 1221260"/>
                <a:gd name="connsiteY347" fmla="*/ 24058 h 245340"/>
                <a:gd name="connsiteX348" fmla="*/ 786324 w 1221260"/>
                <a:gd name="connsiteY348" fmla="*/ 25533 h 245340"/>
                <a:gd name="connsiteX349" fmla="*/ 786324 w 1221260"/>
                <a:gd name="connsiteY349" fmla="*/ 32341 h 245340"/>
                <a:gd name="connsiteX350" fmla="*/ 785303 w 1221260"/>
                <a:gd name="connsiteY350" fmla="*/ 33249 h 245340"/>
                <a:gd name="connsiteX351" fmla="*/ 782919 w 1221260"/>
                <a:gd name="connsiteY351" fmla="*/ 33022 h 245340"/>
                <a:gd name="connsiteX352" fmla="*/ 780194 w 1221260"/>
                <a:gd name="connsiteY352" fmla="*/ 32909 h 245340"/>
                <a:gd name="connsiteX353" fmla="*/ 774859 w 1221260"/>
                <a:gd name="connsiteY353" fmla="*/ 34044 h 245340"/>
                <a:gd name="connsiteX354" fmla="*/ 769524 w 1221260"/>
                <a:gd name="connsiteY354" fmla="*/ 36994 h 245340"/>
                <a:gd name="connsiteX355" fmla="*/ 765551 w 1221260"/>
                <a:gd name="connsiteY355" fmla="*/ 41306 h 245340"/>
                <a:gd name="connsiteX356" fmla="*/ 763962 w 1221260"/>
                <a:gd name="connsiteY356" fmla="*/ 46072 h 245340"/>
                <a:gd name="connsiteX357" fmla="*/ 763962 w 1221260"/>
                <a:gd name="connsiteY357" fmla="*/ 83634 h 245340"/>
                <a:gd name="connsiteX358" fmla="*/ 762259 w 1221260"/>
                <a:gd name="connsiteY358" fmla="*/ 85336 h 245340"/>
                <a:gd name="connsiteX359" fmla="*/ 756015 w 1221260"/>
                <a:gd name="connsiteY359" fmla="*/ 85336 h 245340"/>
                <a:gd name="connsiteX360" fmla="*/ 826112 w 1221260"/>
                <a:gd name="connsiteY360" fmla="*/ 1135 h 245340"/>
                <a:gd name="connsiteX361" fmla="*/ 829403 w 1221260"/>
                <a:gd name="connsiteY361" fmla="*/ 1135 h 245340"/>
                <a:gd name="connsiteX362" fmla="*/ 834852 w 1221260"/>
                <a:gd name="connsiteY362" fmla="*/ 1248 h 245340"/>
                <a:gd name="connsiteX363" fmla="*/ 843820 w 1221260"/>
                <a:gd name="connsiteY363" fmla="*/ 1248 h 245340"/>
                <a:gd name="connsiteX364" fmla="*/ 869248 w 1221260"/>
                <a:gd name="connsiteY364" fmla="*/ 6241 h 245340"/>
                <a:gd name="connsiteX365" fmla="*/ 883437 w 1221260"/>
                <a:gd name="connsiteY365" fmla="*/ 20086 h 245340"/>
                <a:gd name="connsiteX366" fmla="*/ 887978 w 1221260"/>
                <a:gd name="connsiteY366" fmla="*/ 42554 h 245340"/>
                <a:gd name="connsiteX367" fmla="*/ 883097 w 1221260"/>
                <a:gd name="connsiteY367" fmla="*/ 66272 h 245340"/>
                <a:gd name="connsiteX368" fmla="*/ 868112 w 1221260"/>
                <a:gd name="connsiteY368" fmla="*/ 80570 h 245340"/>
                <a:gd name="connsiteX369" fmla="*/ 842685 w 1221260"/>
                <a:gd name="connsiteY369" fmla="*/ 85336 h 245340"/>
                <a:gd name="connsiteX370" fmla="*/ 825998 w 1221260"/>
                <a:gd name="connsiteY370" fmla="*/ 85336 h 245340"/>
                <a:gd name="connsiteX371" fmla="*/ 824409 w 1221260"/>
                <a:gd name="connsiteY371" fmla="*/ 83520 h 245340"/>
                <a:gd name="connsiteX372" fmla="*/ 824409 w 1221260"/>
                <a:gd name="connsiteY372" fmla="*/ 2724 h 245340"/>
                <a:gd name="connsiteX373" fmla="*/ 824750 w 1221260"/>
                <a:gd name="connsiteY373" fmla="*/ 1589 h 245340"/>
                <a:gd name="connsiteX374" fmla="*/ 826112 w 1221260"/>
                <a:gd name="connsiteY374" fmla="*/ 1135 h 245340"/>
                <a:gd name="connsiteX375" fmla="*/ 836442 w 1221260"/>
                <a:gd name="connsiteY375" fmla="*/ 9419 h 245340"/>
                <a:gd name="connsiteX376" fmla="*/ 835306 w 1221260"/>
                <a:gd name="connsiteY376" fmla="*/ 11007 h 245340"/>
                <a:gd name="connsiteX377" fmla="*/ 835306 w 1221260"/>
                <a:gd name="connsiteY377" fmla="*/ 75917 h 245340"/>
                <a:gd name="connsiteX378" fmla="*/ 836669 w 1221260"/>
                <a:gd name="connsiteY378" fmla="*/ 77165 h 245340"/>
                <a:gd name="connsiteX379" fmla="*/ 840982 w 1221260"/>
                <a:gd name="connsiteY379" fmla="*/ 77165 h 245340"/>
                <a:gd name="connsiteX380" fmla="*/ 861415 w 1221260"/>
                <a:gd name="connsiteY380" fmla="*/ 73875 h 245340"/>
                <a:gd name="connsiteX381" fmla="*/ 872880 w 1221260"/>
                <a:gd name="connsiteY381" fmla="*/ 62981 h 245340"/>
                <a:gd name="connsiteX382" fmla="*/ 876626 w 1221260"/>
                <a:gd name="connsiteY382" fmla="*/ 43122 h 245340"/>
                <a:gd name="connsiteX383" fmla="*/ 872767 w 1221260"/>
                <a:gd name="connsiteY383" fmla="*/ 22923 h 245340"/>
                <a:gd name="connsiteX384" fmla="*/ 861188 w 1221260"/>
                <a:gd name="connsiteY384" fmla="*/ 12483 h 245340"/>
                <a:gd name="connsiteX385" fmla="*/ 841550 w 1221260"/>
                <a:gd name="connsiteY385" fmla="*/ 9419 h 245340"/>
                <a:gd name="connsiteX386" fmla="*/ 836442 w 1221260"/>
                <a:gd name="connsiteY386" fmla="*/ 9419 h 245340"/>
                <a:gd name="connsiteX387" fmla="*/ 910397 w 1221260"/>
                <a:gd name="connsiteY387" fmla="*/ 59009 h 245340"/>
                <a:gd name="connsiteX388" fmla="*/ 913008 w 1221260"/>
                <a:gd name="connsiteY388" fmla="*/ 69222 h 245340"/>
                <a:gd name="connsiteX389" fmla="*/ 920160 w 1221260"/>
                <a:gd name="connsiteY389" fmla="*/ 76485 h 245340"/>
                <a:gd name="connsiteX390" fmla="*/ 930262 w 1221260"/>
                <a:gd name="connsiteY390" fmla="*/ 79208 h 245340"/>
                <a:gd name="connsiteX391" fmla="*/ 940365 w 1221260"/>
                <a:gd name="connsiteY391" fmla="*/ 76938 h 245340"/>
                <a:gd name="connsiteX392" fmla="*/ 947971 w 1221260"/>
                <a:gd name="connsiteY392" fmla="*/ 69789 h 245340"/>
                <a:gd name="connsiteX393" fmla="*/ 948652 w 1221260"/>
                <a:gd name="connsiteY393" fmla="*/ 69335 h 245340"/>
                <a:gd name="connsiteX394" fmla="*/ 949560 w 1221260"/>
                <a:gd name="connsiteY394" fmla="*/ 69449 h 245340"/>
                <a:gd name="connsiteX395" fmla="*/ 954328 w 1221260"/>
                <a:gd name="connsiteY395" fmla="*/ 71832 h 245340"/>
                <a:gd name="connsiteX396" fmla="*/ 954555 w 1221260"/>
                <a:gd name="connsiteY396" fmla="*/ 73421 h 245340"/>
                <a:gd name="connsiteX397" fmla="*/ 947744 w 1221260"/>
                <a:gd name="connsiteY397" fmla="*/ 80910 h 245340"/>
                <a:gd name="connsiteX398" fmla="*/ 939571 w 1221260"/>
                <a:gd name="connsiteY398" fmla="*/ 85109 h 245340"/>
                <a:gd name="connsiteX399" fmla="*/ 929354 w 1221260"/>
                <a:gd name="connsiteY399" fmla="*/ 86471 h 245340"/>
                <a:gd name="connsiteX400" fmla="*/ 914484 w 1221260"/>
                <a:gd name="connsiteY400" fmla="*/ 82612 h 245340"/>
                <a:gd name="connsiteX401" fmla="*/ 904267 w 1221260"/>
                <a:gd name="connsiteY401" fmla="*/ 71832 h 245340"/>
                <a:gd name="connsiteX402" fmla="*/ 900521 w 1221260"/>
                <a:gd name="connsiteY402" fmla="*/ 55831 h 245340"/>
                <a:gd name="connsiteX403" fmla="*/ 904267 w 1221260"/>
                <a:gd name="connsiteY403" fmla="*/ 38923 h 245340"/>
                <a:gd name="connsiteX404" fmla="*/ 914597 w 1221260"/>
                <a:gd name="connsiteY404" fmla="*/ 27916 h 245340"/>
                <a:gd name="connsiteX405" fmla="*/ 929241 w 1221260"/>
                <a:gd name="connsiteY405" fmla="*/ 24058 h 245340"/>
                <a:gd name="connsiteX406" fmla="*/ 943657 w 1221260"/>
                <a:gd name="connsiteY406" fmla="*/ 27689 h 245340"/>
                <a:gd name="connsiteX407" fmla="*/ 953192 w 1221260"/>
                <a:gd name="connsiteY407" fmla="*/ 38242 h 245340"/>
                <a:gd name="connsiteX408" fmla="*/ 956598 w 1221260"/>
                <a:gd name="connsiteY408" fmla="*/ 54924 h 245340"/>
                <a:gd name="connsiteX409" fmla="*/ 956371 w 1221260"/>
                <a:gd name="connsiteY409" fmla="*/ 56512 h 245340"/>
                <a:gd name="connsiteX410" fmla="*/ 954895 w 1221260"/>
                <a:gd name="connsiteY410" fmla="*/ 57307 h 245340"/>
                <a:gd name="connsiteX411" fmla="*/ 911419 w 1221260"/>
                <a:gd name="connsiteY411" fmla="*/ 57307 h 245340"/>
                <a:gd name="connsiteX412" fmla="*/ 910624 w 1221260"/>
                <a:gd name="connsiteY412" fmla="*/ 57874 h 245340"/>
                <a:gd name="connsiteX413" fmla="*/ 910397 w 1221260"/>
                <a:gd name="connsiteY413" fmla="*/ 59009 h 245340"/>
                <a:gd name="connsiteX414" fmla="*/ 945133 w 1221260"/>
                <a:gd name="connsiteY414" fmla="*/ 51065 h 245340"/>
                <a:gd name="connsiteX415" fmla="*/ 946722 w 1221260"/>
                <a:gd name="connsiteY415" fmla="*/ 50839 h 245340"/>
                <a:gd name="connsiteX416" fmla="*/ 947063 w 1221260"/>
                <a:gd name="connsiteY416" fmla="*/ 49477 h 245340"/>
                <a:gd name="connsiteX417" fmla="*/ 944906 w 1221260"/>
                <a:gd name="connsiteY417" fmla="*/ 40398 h 245340"/>
                <a:gd name="connsiteX418" fmla="*/ 938890 w 1221260"/>
                <a:gd name="connsiteY418" fmla="*/ 33476 h 245340"/>
                <a:gd name="connsiteX419" fmla="*/ 929468 w 1221260"/>
                <a:gd name="connsiteY419" fmla="*/ 30866 h 245340"/>
                <a:gd name="connsiteX420" fmla="*/ 919138 w 1221260"/>
                <a:gd name="connsiteY420" fmla="*/ 33817 h 245340"/>
                <a:gd name="connsiteX421" fmla="*/ 912781 w 1221260"/>
                <a:gd name="connsiteY421" fmla="*/ 41306 h 245340"/>
                <a:gd name="connsiteX422" fmla="*/ 910624 w 1221260"/>
                <a:gd name="connsiteY422" fmla="*/ 51065 h 245340"/>
                <a:gd name="connsiteX423" fmla="*/ 945133 w 1221260"/>
                <a:gd name="connsiteY423" fmla="*/ 51065 h 245340"/>
                <a:gd name="connsiteX424" fmla="*/ 998996 w 1221260"/>
                <a:gd name="connsiteY424" fmla="*/ 25192 h 245340"/>
                <a:gd name="connsiteX425" fmla="*/ 999791 w 1221260"/>
                <a:gd name="connsiteY425" fmla="*/ 25533 h 245340"/>
                <a:gd name="connsiteX426" fmla="*/ 1000131 w 1221260"/>
                <a:gd name="connsiteY426" fmla="*/ 26327 h 245340"/>
                <a:gd name="connsiteX427" fmla="*/ 1000131 w 1221260"/>
                <a:gd name="connsiteY427" fmla="*/ 31207 h 245340"/>
                <a:gd name="connsiteX428" fmla="*/ 998996 w 1221260"/>
                <a:gd name="connsiteY428" fmla="*/ 32341 h 245340"/>
                <a:gd name="connsiteX429" fmla="*/ 986055 w 1221260"/>
                <a:gd name="connsiteY429" fmla="*/ 32341 h 245340"/>
                <a:gd name="connsiteX430" fmla="*/ 985147 w 1221260"/>
                <a:gd name="connsiteY430" fmla="*/ 33249 h 245340"/>
                <a:gd name="connsiteX431" fmla="*/ 985147 w 1221260"/>
                <a:gd name="connsiteY431" fmla="*/ 83747 h 245340"/>
                <a:gd name="connsiteX432" fmla="*/ 983785 w 1221260"/>
                <a:gd name="connsiteY432" fmla="*/ 85336 h 245340"/>
                <a:gd name="connsiteX433" fmla="*/ 976861 w 1221260"/>
                <a:gd name="connsiteY433" fmla="*/ 85336 h 245340"/>
                <a:gd name="connsiteX434" fmla="*/ 975612 w 1221260"/>
                <a:gd name="connsiteY434" fmla="*/ 83861 h 245340"/>
                <a:gd name="connsiteX435" fmla="*/ 975612 w 1221260"/>
                <a:gd name="connsiteY435" fmla="*/ 33136 h 245340"/>
                <a:gd name="connsiteX436" fmla="*/ 974817 w 1221260"/>
                <a:gd name="connsiteY436" fmla="*/ 32341 h 245340"/>
                <a:gd name="connsiteX437" fmla="*/ 963693 w 1221260"/>
                <a:gd name="connsiteY437" fmla="*/ 32341 h 245340"/>
                <a:gd name="connsiteX438" fmla="*/ 962558 w 1221260"/>
                <a:gd name="connsiteY438" fmla="*/ 31207 h 245340"/>
                <a:gd name="connsiteX439" fmla="*/ 962558 w 1221260"/>
                <a:gd name="connsiteY439" fmla="*/ 26327 h 245340"/>
                <a:gd name="connsiteX440" fmla="*/ 962784 w 1221260"/>
                <a:gd name="connsiteY440" fmla="*/ 25533 h 245340"/>
                <a:gd name="connsiteX441" fmla="*/ 963806 w 1221260"/>
                <a:gd name="connsiteY441" fmla="*/ 25192 h 245340"/>
                <a:gd name="connsiteX442" fmla="*/ 974590 w 1221260"/>
                <a:gd name="connsiteY442" fmla="*/ 25192 h 245340"/>
                <a:gd name="connsiteX443" fmla="*/ 975612 w 1221260"/>
                <a:gd name="connsiteY443" fmla="*/ 24058 h 245340"/>
                <a:gd name="connsiteX444" fmla="*/ 975612 w 1221260"/>
                <a:gd name="connsiteY444" fmla="*/ 15774 h 245340"/>
                <a:gd name="connsiteX445" fmla="*/ 979131 w 1221260"/>
                <a:gd name="connsiteY445" fmla="*/ 4880 h 245340"/>
                <a:gd name="connsiteX446" fmla="*/ 989801 w 1221260"/>
                <a:gd name="connsiteY446" fmla="*/ 1135 h 245340"/>
                <a:gd name="connsiteX447" fmla="*/ 999223 w 1221260"/>
                <a:gd name="connsiteY447" fmla="*/ 1135 h 245340"/>
                <a:gd name="connsiteX448" fmla="*/ 1000699 w 1221260"/>
                <a:gd name="connsiteY448" fmla="*/ 2497 h 245340"/>
                <a:gd name="connsiteX449" fmla="*/ 1000699 w 1221260"/>
                <a:gd name="connsiteY449" fmla="*/ 6922 h 245340"/>
                <a:gd name="connsiteX450" fmla="*/ 1000358 w 1221260"/>
                <a:gd name="connsiteY450" fmla="*/ 7830 h 245340"/>
                <a:gd name="connsiteX451" fmla="*/ 999450 w 1221260"/>
                <a:gd name="connsiteY451" fmla="*/ 8057 h 245340"/>
                <a:gd name="connsiteX452" fmla="*/ 991504 w 1221260"/>
                <a:gd name="connsiteY452" fmla="*/ 8057 h 245340"/>
                <a:gd name="connsiteX453" fmla="*/ 986396 w 1221260"/>
                <a:gd name="connsiteY453" fmla="*/ 10327 h 245340"/>
                <a:gd name="connsiteX454" fmla="*/ 984920 w 1221260"/>
                <a:gd name="connsiteY454" fmla="*/ 16228 h 245340"/>
                <a:gd name="connsiteX455" fmla="*/ 984920 w 1221260"/>
                <a:gd name="connsiteY455" fmla="*/ 24171 h 245340"/>
                <a:gd name="connsiteX456" fmla="*/ 985942 w 1221260"/>
                <a:gd name="connsiteY456" fmla="*/ 25192 h 245340"/>
                <a:gd name="connsiteX457" fmla="*/ 998996 w 1221260"/>
                <a:gd name="connsiteY457" fmla="*/ 25192 h 245340"/>
                <a:gd name="connsiteX458" fmla="*/ 1021132 w 1221260"/>
                <a:gd name="connsiteY458" fmla="*/ 83407 h 245340"/>
                <a:gd name="connsiteX459" fmla="*/ 1020678 w 1221260"/>
                <a:gd name="connsiteY459" fmla="*/ 84996 h 245340"/>
                <a:gd name="connsiteX460" fmla="*/ 1019089 w 1221260"/>
                <a:gd name="connsiteY460" fmla="*/ 85336 h 245340"/>
                <a:gd name="connsiteX461" fmla="*/ 1013299 w 1221260"/>
                <a:gd name="connsiteY461" fmla="*/ 85336 h 245340"/>
                <a:gd name="connsiteX462" fmla="*/ 1011937 w 1221260"/>
                <a:gd name="connsiteY462" fmla="*/ 84996 h 245340"/>
                <a:gd name="connsiteX463" fmla="*/ 1011597 w 1221260"/>
                <a:gd name="connsiteY463" fmla="*/ 83747 h 245340"/>
                <a:gd name="connsiteX464" fmla="*/ 1011597 w 1221260"/>
                <a:gd name="connsiteY464" fmla="*/ 26781 h 245340"/>
                <a:gd name="connsiteX465" fmla="*/ 1012959 w 1221260"/>
                <a:gd name="connsiteY465" fmla="*/ 25192 h 245340"/>
                <a:gd name="connsiteX466" fmla="*/ 1019883 w 1221260"/>
                <a:gd name="connsiteY466" fmla="*/ 25192 h 245340"/>
                <a:gd name="connsiteX467" fmla="*/ 1021132 w 1221260"/>
                <a:gd name="connsiteY467" fmla="*/ 26668 h 245340"/>
                <a:gd name="connsiteX468" fmla="*/ 1021132 w 1221260"/>
                <a:gd name="connsiteY468" fmla="*/ 83407 h 245340"/>
                <a:gd name="connsiteX469" fmla="*/ 1021586 w 1221260"/>
                <a:gd name="connsiteY469" fmla="*/ 12256 h 245340"/>
                <a:gd name="connsiteX470" fmla="*/ 1019542 w 1221260"/>
                <a:gd name="connsiteY470" fmla="*/ 14412 h 245340"/>
                <a:gd name="connsiteX471" fmla="*/ 1012959 w 1221260"/>
                <a:gd name="connsiteY471" fmla="*/ 14412 h 245340"/>
                <a:gd name="connsiteX472" fmla="*/ 1011597 w 1221260"/>
                <a:gd name="connsiteY472" fmla="*/ 13958 h 245340"/>
                <a:gd name="connsiteX473" fmla="*/ 1011256 w 1221260"/>
                <a:gd name="connsiteY473" fmla="*/ 12483 h 245340"/>
                <a:gd name="connsiteX474" fmla="*/ 1011256 w 1221260"/>
                <a:gd name="connsiteY474" fmla="*/ 2951 h 245340"/>
                <a:gd name="connsiteX475" fmla="*/ 1012845 w 1221260"/>
                <a:gd name="connsiteY475" fmla="*/ 1135 h 245340"/>
                <a:gd name="connsiteX476" fmla="*/ 1019997 w 1221260"/>
                <a:gd name="connsiteY476" fmla="*/ 1135 h 245340"/>
                <a:gd name="connsiteX477" fmla="*/ 1021586 w 1221260"/>
                <a:gd name="connsiteY477" fmla="*/ 2837 h 245340"/>
                <a:gd name="connsiteX478" fmla="*/ 1021586 w 1221260"/>
                <a:gd name="connsiteY478" fmla="*/ 12256 h 245340"/>
                <a:gd name="connsiteX479" fmla="*/ 1040202 w 1221260"/>
                <a:gd name="connsiteY479" fmla="*/ 85336 h 245340"/>
                <a:gd name="connsiteX480" fmla="*/ 1038613 w 1221260"/>
                <a:gd name="connsiteY480" fmla="*/ 83861 h 245340"/>
                <a:gd name="connsiteX481" fmla="*/ 1038613 w 1221260"/>
                <a:gd name="connsiteY481" fmla="*/ 26668 h 245340"/>
                <a:gd name="connsiteX482" fmla="*/ 1039862 w 1221260"/>
                <a:gd name="connsiteY482" fmla="*/ 25192 h 245340"/>
                <a:gd name="connsiteX483" fmla="*/ 1046673 w 1221260"/>
                <a:gd name="connsiteY483" fmla="*/ 25192 h 245340"/>
                <a:gd name="connsiteX484" fmla="*/ 1047921 w 1221260"/>
                <a:gd name="connsiteY484" fmla="*/ 26441 h 245340"/>
                <a:gd name="connsiteX485" fmla="*/ 1047921 w 1221260"/>
                <a:gd name="connsiteY485" fmla="*/ 33022 h 245340"/>
                <a:gd name="connsiteX486" fmla="*/ 1048149 w 1221260"/>
                <a:gd name="connsiteY486" fmla="*/ 33703 h 245340"/>
                <a:gd name="connsiteX487" fmla="*/ 1048943 w 1221260"/>
                <a:gd name="connsiteY487" fmla="*/ 33363 h 245340"/>
                <a:gd name="connsiteX488" fmla="*/ 1055868 w 1221260"/>
                <a:gd name="connsiteY488" fmla="*/ 28370 h 245340"/>
                <a:gd name="connsiteX489" fmla="*/ 1062565 w 1221260"/>
                <a:gd name="connsiteY489" fmla="*/ 25192 h 245340"/>
                <a:gd name="connsiteX490" fmla="*/ 1069830 w 1221260"/>
                <a:gd name="connsiteY490" fmla="*/ 24058 h 245340"/>
                <a:gd name="connsiteX491" fmla="*/ 1083339 w 1221260"/>
                <a:gd name="connsiteY491" fmla="*/ 28824 h 245340"/>
                <a:gd name="connsiteX492" fmla="*/ 1088106 w 1221260"/>
                <a:gd name="connsiteY492" fmla="*/ 41193 h 245340"/>
                <a:gd name="connsiteX493" fmla="*/ 1088106 w 1221260"/>
                <a:gd name="connsiteY493" fmla="*/ 83520 h 245340"/>
                <a:gd name="connsiteX494" fmla="*/ 1086403 w 1221260"/>
                <a:gd name="connsiteY494" fmla="*/ 85336 h 245340"/>
                <a:gd name="connsiteX495" fmla="*/ 1080047 w 1221260"/>
                <a:gd name="connsiteY495" fmla="*/ 85336 h 245340"/>
                <a:gd name="connsiteX496" fmla="*/ 1078911 w 1221260"/>
                <a:gd name="connsiteY496" fmla="*/ 84996 h 245340"/>
                <a:gd name="connsiteX497" fmla="*/ 1078571 w 1221260"/>
                <a:gd name="connsiteY497" fmla="*/ 83861 h 245340"/>
                <a:gd name="connsiteX498" fmla="*/ 1078571 w 1221260"/>
                <a:gd name="connsiteY498" fmla="*/ 43349 h 245340"/>
                <a:gd name="connsiteX499" fmla="*/ 1075733 w 1221260"/>
                <a:gd name="connsiteY499" fmla="*/ 34724 h 245340"/>
                <a:gd name="connsiteX500" fmla="*/ 1066765 w 1221260"/>
                <a:gd name="connsiteY500" fmla="*/ 31547 h 245340"/>
                <a:gd name="connsiteX501" fmla="*/ 1060522 w 1221260"/>
                <a:gd name="connsiteY501" fmla="*/ 32682 h 245340"/>
                <a:gd name="connsiteX502" fmla="*/ 1054732 w 1221260"/>
                <a:gd name="connsiteY502" fmla="*/ 35746 h 245340"/>
                <a:gd name="connsiteX503" fmla="*/ 1048149 w 1221260"/>
                <a:gd name="connsiteY503" fmla="*/ 40739 h 245340"/>
                <a:gd name="connsiteX504" fmla="*/ 1048149 w 1221260"/>
                <a:gd name="connsiteY504" fmla="*/ 83634 h 245340"/>
                <a:gd name="connsiteX505" fmla="*/ 1046446 w 1221260"/>
                <a:gd name="connsiteY505" fmla="*/ 85336 h 245340"/>
                <a:gd name="connsiteX506" fmla="*/ 1040202 w 1221260"/>
                <a:gd name="connsiteY506" fmla="*/ 85336 h 245340"/>
                <a:gd name="connsiteX507" fmla="*/ 1111263 w 1221260"/>
                <a:gd name="connsiteY507" fmla="*/ 59009 h 245340"/>
                <a:gd name="connsiteX508" fmla="*/ 1113874 w 1221260"/>
                <a:gd name="connsiteY508" fmla="*/ 69222 h 245340"/>
                <a:gd name="connsiteX509" fmla="*/ 1121026 w 1221260"/>
                <a:gd name="connsiteY509" fmla="*/ 76485 h 245340"/>
                <a:gd name="connsiteX510" fmla="*/ 1131129 w 1221260"/>
                <a:gd name="connsiteY510" fmla="*/ 79208 h 245340"/>
                <a:gd name="connsiteX511" fmla="*/ 1141231 w 1221260"/>
                <a:gd name="connsiteY511" fmla="*/ 76938 h 245340"/>
                <a:gd name="connsiteX512" fmla="*/ 1148837 w 1221260"/>
                <a:gd name="connsiteY512" fmla="*/ 69789 h 245340"/>
                <a:gd name="connsiteX513" fmla="*/ 1149518 w 1221260"/>
                <a:gd name="connsiteY513" fmla="*/ 69335 h 245340"/>
                <a:gd name="connsiteX514" fmla="*/ 1150426 w 1221260"/>
                <a:gd name="connsiteY514" fmla="*/ 69449 h 245340"/>
                <a:gd name="connsiteX515" fmla="*/ 1155194 w 1221260"/>
                <a:gd name="connsiteY515" fmla="*/ 71832 h 245340"/>
                <a:gd name="connsiteX516" fmla="*/ 1155421 w 1221260"/>
                <a:gd name="connsiteY516" fmla="*/ 73421 h 245340"/>
                <a:gd name="connsiteX517" fmla="*/ 1148610 w 1221260"/>
                <a:gd name="connsiteY517" fmla="*/ 80910 h 245340"/>
                <a:gd name="connsiteX518" fmla="*/ 1140437 w 1221260"/>
                <a:gd name="connsiteY518" fmla="*/ 85109 h 245340"/>
                <a:gd name="connsiteX519" fmla="*/ 1130220 w 1221260"/>
                <a:gd name="connsiteY519" fmla="*/ 86471 h 245340"/>
                <a:gd name="connsiteX520" fmla="*/ 1115350 w 1221260"/>
                <a:gd name="connsiteY520" fmla="*/ 82612 h 245340"/>
                <a:gd name="connsiteX521" fmla="*/ 1105133 w 1221260"/>
                <a:gd name="connsiteY521" fmla="*/ 71832 h 245340"/>
                <a:gd name="connsiteX522" fmla="*/ 1101388 w 1221260"/>
                <a:gd name="connsiteY522" fmla="*/ 55831 h 245340"/>
                <a:gd name="connsiteX523" fmla="*/ 1105133 w 1221260"/>
                <a:gd name="connsiteY523" fmla="*/ 38923 h 245340"/>
                <a:gd name="connsiteX524" fmla="*/ 1115463 w 1221260"/>
                <a:gd name="connsiteY524" fmla="*/ 27916 h 245340"/>
                <a:gd name="connsiteX525" fmla="*/ 1130107 w 1221260"/>
                <a:gd name="connsiteY525" fmla="*/ 24058 h 245340"/>
                <a:gd name="connsiteX526" fmla="*/ 1144523 w 1221260"/>
                <a:gd name="connsiteY526" fmla="*/ 27689 h 245340"/>
                <a:gd name="connsiteX527" fmla="*/ 1154059 w 1221260"/>
                <a:gd name="connsiteY527" fmla="*/ 38242 h 245340"/>
                <a:gd name="connsiteX528" fmla="*/ 1157464 w 1221260"/>
                <a:gd name="connsiteY528" fmla="*/ 54924 h 245340"/>
                <a:gd name="connsiteX529" fmla="*/ 1157237 w 1221260"/>
                <a:gd name="connsiteY529" fmla="*/ 56512 h 245340"/>
                <a:gd name="connsiteX530" fmla="*/ 1155761 w 1221260"/>
                <a:gd name="connsiteY530" fmla="*/ 57307 h 245340"/>
                <a:gd name="connsiteX531" fmla="*/ 1112285 w 1221260"/>
                <a:gd name="connsiteY531" fmla="*/ 57307 h 245340"/>
                <a:gd name="connsiteX532" fmla="*/ 1111490 w 1221260"/>
                <a:gd name="connsiteY532" fmla="*/ 57874 h 245340"/>
                <a:gd name="connsiteX533" fmla="*/ 1111263 w 1221260"/>
                <a:gd name="connsiteY533" fmla="*/ 59009 h 245340"/>
                <a:gd name="connsiteX534" fmla="*/ 1145999 w 1221260"/>
                <a:gd name="connsiteY534" fmla="*/ 51065 h 245340"/>
                <a:gd name="connsiteX535" fmla="*/ 1147588 w 1221260"/>
                <a:gd name="connsiteY535" fmla="*/ 50839 h 245340"/>
                <a:gd name="connsiteX536" fmla="*/ 1147929 w 1221260"/>
                <a:gd name="connsiteY536" fmla="*/ 49477 h 245340"/>
                <a:gd name="connsiteX537" fmla="*/ 1145772 w 1221260"/>
                <a:gd name="connsiteY537" fmla="*/ 40398 h 245340"/>
                <a:gd name="connsiteX538" fmla="*/ 1139756 w 1221260"/>
                <a:gd name="connsiteY538" fmla="*/ 33476 h 245340"/>
                <a:gd name="connsiteX539" fmla="*/ 1130334 w 1221260"/>
                <a:gd name="connsiteY539" fmla="*/ 30866 h 245340"/>
                <a:gd name="connsiteX540" fmla="*/ 1120004 w 1221260"/>
                <a:gd name="connsiteY540" fmla="*/ 33817 h 245340"/>
                <a:gd name="connsiteX541" fmla="*/ 1113647 w 1221260"/>
                <a:gd name="connsiteY541" fmla="*/ 41306 h 245340"/>
                <a:gd name="connsiteX542" fmla="*/ 1111490 w 1221260"/>
                <a:gd name="connsiteY542" fmla="*/ 51065 h 245340"/>
                <a:gd name="connsiteX543" fmla="*/ 1145999 w 1221260"/>
                <a:gd name="connsiteY543" fmla="*/ 51065 h 245340"/>
                <a:gd name="connsiteX544" fmla="*/ 1213655 w 1221260"/>
                <a:gd name="connsiteY544" fmla="*/ 85336 h 245340"/>
                <a:gd name="connsiteX545" fmla="*/ 1212406 w 1221260"/>
                <a:gd name="connsiteY545" fmla="*/ 84996 h 245340"/>
                <a:gd name="connsiteX546" fmla="*/ 1212066 w 1221260"/>
                <a:gd name="connsiteY546" fmla="*/ 83747 h 245340"/>
                <a:gd name="connsiteX547" fmla="*/ 1212066 w 1221260"/>
                <a:gd name="connsiteY547" fmla="*/ 78981 h 245340"/>
                <a:gd name="connsiteX548" fmla="*/ 1211611 w 1221260"/>
                <a:gd name="connsiteY548" fmla="*/ 77960 h 245340"/>
                <a:gd name="connsiteX549" fmla="*/ 1210590 w 1221260"/>
                <a:gd name="connsiteY549" fmla="*/ 78527 h 245340"/>
                <a:gd name="connsiteX550" fmla="*/ 1206957 w 1221260"/>
                <a:gd name="connsiteY550" fmla="*/ 81591 h 245340"/>
                <a:gd name="connsiteX551" fmla="*/ 1201168 w 1221260"/>
                <a:gd name="connsiteY551" fmla="*/ 84996 h 245340"/>
                <a:gd name="connsiteX552" fmla="*/ 1192768 w 1221260"/>
                <a:gd name="connsiteY552" fmla="*/ 86471 h 245340"/>
                <a:gd name="connsiteX553" fmla="*/ 1179940 w 1221260"/>
                <a:gd name="connsiteY553" fmla="*/ 83066 h 245340"/>
                <a:gd name="connsiteX554" fmla="*/ 1170859 w 1221260"/>
                <a:gd name="connsiteY554" fmla="*/ 72967 h 245340"/>
                <a:gd name="connsiteX555" fmla="*/ 1167567 w 1221260"/>
                <a:gd name="connsiteY555" fmla="*/ 56172 h 245340"/>
                <a:gd name="connsiteX556" fmla="*/ 1170859 w 1221260"/>
                <a:gd name="connsiteY556" fmla="*/ 39377 h 245340"/>
                <a:gd name="connsiteX557" fmla="*/ 1180281 w 1221260"/>
                <a:gd name="connsiteY557" fmla="*/ 28143 h 245340"/>
                <a:gd name="connsiteX558" fmla="*/ 1194130 w 1221260"/>
                <a:gd name="connsiteY558" fmla="*/ 24058 h 245340"/>
                <a:gd name="connsiteX559" fmla="*/ 1203438 w 1221260"/>
                <a:gd name="connsiteY559" fmla="*/ 25873 h 245340"/>
                <a:gd name="connsiteX560" fmla="*/ 1210022 w 1221260"/>
                <a:gd name="connsiteY560" fmla="*/ 30072 h 245340"/>
                <a:gd name="connsiteX561" fmla="*/ 1211384 w 1221260"/>
                <a:gd name="connsiteY561" fmla="*/ 30753 h 245340"/>
                <a:gd name="connsiteX562" fmla="*/ 1211838 w 1221260"/>
                <a:gd name="connsiteY562" fmla="*/ 29277 h 245340"/>
                <a:gd name="connsiteX563" fmla="*/ 1211838 w 1221260"/>
                <a:gd name="connsiteY563" fmla="*/ 2610 h 245340"/>
                <a:gd name="connsiteX564" fmla="*/ 1213087 w 1221260"/>
                <a:gd name="connsiteY564" fmla="*/ 1135 h 245340"/>
                <a:gd name="connsiteX565" fmla="*/ 1220011 w 1221260"/>
                <a:gd name="connsiteY565" fmla="*/ 1135 h 245340"/>
                <a:gd name="connsiteX566" fmla="*/ 1221260 w 1221260"/>
                <a:gd name="connsiteY566" fmla="*/ 2610 h 245340"/>
                <a:gd name="connsiteX567" fmla="*/ 1221260 w 1221260"/>
                <a:gd name="connsiteY567" fmla="*/ 83520 h 245340"/>
                <a:gd name="connsiteX568" fmla="*/ 1220920 w 1221260"/>
                <a:gd name="connsiteY568" fmla="*/ 84996 h 245340"/>
                <a:gd name="connsiteX569" fmla="*/ 1219444 w 1221260"/>
                <a:gd name="connsiteY569" fmla="*/ 85336 h 245340"/>
                <a:gd name="connsiteX570" fmla="*/ 1213655 w 1221260"/>
                <a:gd name="connsiteY570" fmla="*/ 85336 h 245340"/>
                <a:gd name="connsiteX571" fmla="*/ 1211725 w 1221260"/>
                <a:gd name="connsiteY571" fmla="*/ 38469 h 245340"/>
                <a:gd name="connsiteX572" fmla="*/ 1204573 w 1221260"/>
                <a:gd name="connsiteY572" fmla="*/ 33022 h 245340"/>
                <a:gd name="connsiteX573" fmla="*/ 1196400 w 1221260"/>
                <a:gd name="connsiteY573" fmla="*/ 31093 h 245340"/>
                <a:gd name="connsiteX574" fmla="*/ 1186524 w 1221260"/>
                <a:gd name="connsiteY574" fmla="*/ 33930 h 245340"/>
                <a:gd name="connsiteX575" fmla="*/ 1179713 w 1221260"/>
                <a:gd name="connsiteY575" fmla="*/ 42214 h 245340"/>
                <a:gd name="connsiteX576" fmla="*/ 1177330 w 1221260"/>
                <a:gd name="connsiteY576" fmla="*/ 55831 h 245340"/>
                <a:gd name="connsiteX577" fmla="*/ 1179827 w 1221260"/>
                <a:gd name="connsiteY577" fmla="*/ 69449 h 245340"/>
                <a:gd name="connsiteX578" fmla="*/ 1186524 w 1221260"/>
                <a:gd name="connsiteY578" fmla="*/ 77165 h 245340"/>
                <a:gd name="connsiteX579" fmla="*/ 1195719 w 1221260"/>
                <a:gd name="connsiteY579" fmla="*/ 79549 h 245340"/>
                <a:gd name="connsiteX580" fmla="*/ 1203892 w 1221260"/>
                <a:gd name="connsiteY580" fmla="*/ 77392 h 245340"/>
                <a:gd name="connsiteX581" fmla="*/ 1209568 w 1221260"/>
                <a:gd name="connsiteY581" fmla="*/ 72059 h 245340"/>
                <a:gd name="connsiteX582" fmla="*/ 1211725 w 1221260"/>
                <a:gd name="connsiteY582" fmla="*/ 65818 h 245340"/>
                <a:gd name="connsiteX583" fmla="*/ 1211725 w 1221260"/>
                <a:gd name="connsiteY583" fmla="*/ 38469 h 245340"/>
                <a:gd name="connsiteX584" fmla="*/ 35531 w 1221260"/>
                <a:gd name="connsiteY584" fmla="*/ 158870 h 245340"/>
                <a:gd name="connsiteX585" fmla="*/ 46428 w 1221260"/>
                <a:gd name="connsiteY585" fmla="*/ 160799 h 245340"/>
                <a:gd name="connsiteX586" fmla="*/ 55964 w 1221260"/>
                <a:gd name="connsiteY586" fmla="*/ 165792 h 245340"/>
                <a:gd name="connsiteX587" fmla="*/ 62888 w 1221260"/>
                <a:gd name="connsiteY587" fmla="*/ 173168 h 245340"/>
                <a:gd name="connsiteX588" fmla="*/ 66294 w 1221260"/>
                <a:gd name="connsiteY588" fmla="*/ 182133 h 245340"/>
                <a:gd name="connsiteX589" fmla="*/ 66294 w 1221260"/>
                <a:gd name="connsiteY589" fmla="*/ 183495 h 245340"/>
                <a:gd name="connsiteX590" fmla="*/ 65499 w 1221260"/>
                <a:gd name="connsiteY590" fmla="*/ 183835 h 245340"/>
                <a:gd name="connsiteX591" fmla="*/ 56985 w 1221260"/>
                <a:gd name="connsiteY591" fmla="*/ 184516 h 245340"/>
                <a:gd name="connsiteX592" fmla="*/ 56190 w 1221260"/>
                <a:gd name="connsiteY592" fmla="*/ 184289 h 245340"/>
                <a:gd name="connsiteX593" fmla="*/ 55850 w 1221260"/>
                <a:gd name="connsiteY593" fmla="*/ 183381 h 245340"/>
                <a:gd name="connsiteX594" fmla="*/ 48926 w 1221260"/>
                <a:gd name="connsiteY594" fmla="*/ 171693 h 245340"/>
                <a:gd name="connsiteX595" fmla="*/ 35871 w 1221260"/>
                <a:gd name="connsiteY595" fmla="*/ 167154 h 245340"/>
                <a:gd name="connsiteX596" fmla="*/ 17709 w 1221260"/>
                <a:gd name="connsiteY596" fmla="*/ 175892 h 245340"/>
                <a:gd name="connsiteX597" fmla="*/ 11352 w 1221260"/>
                <a:gd name="connsiteY597" fmla="*/ 202219 h 245340"/>
                <a:gd name="connsiteX598" fmla="*/ 17595 w 1221260"/>
                <a:gd name="connsiteY598" fmla="*/ 227979 h 245340"/>
                <a:gd name="connsiteX599" fmla="*/ 36439 w 1221260"/>
                <a:gd name="connsiteY599" fmla="*/ 236716 h 245340"/>
                <a:gd name="connsiteX600" fmla="*/ 49834 w 1221260"/>
                <a:gd name="connsiteY600" fmla="*/ 232858 h 245340"/>
                <a:gd name="connsiteX601" fmla="*/ 58574 w 1221260"/>
                <a:gd name="connsiteY601" fmla="*/ 220489 h 245340"/>
                <a:gd name="connsiteX602" fmla="*/ 59937 w 1221260"/>
                <a:gd name="connsiteY602" fmla="*/ 220035 h 245340"/>
                <a:gd name="connsiteX603" fmla="*/ 66634 w 1221260"/>
                <a:gd name="connsiteY603" fmla="*/ 221624 h 245340"/>
                <a:gd name="connsiteX604" fmla="*/ 67202 w 1221260"/>
                <a:gd name="connsiteY604" fmla="*/ 222078 h 245340"/>
                <a:gd name="connsiteX605" fmla="*/ 67202 w 1221260"/>
                <a:gd name="connsiteY605" fmla="*/ 223212 h 245340"/>
                <a:gd name="connsiteX606" fmla="*/ 64364 w 1221260"/>
                <a:gd name="connsiteY606" fmla="*/ 229681 h 245340"/>
                <a:gd name="connsiteX607" fmla="*/ 59823 w 1221260"/>
                <a:gd name="connsiteY607" fmla="*/ 235695 h 245340"/>
                <a:gd name="connsiteX608" fmla="*/ 53466 w 1221260"/>
                <a:gd name="connsiteY608" fmla="*/ 240688 h 245340"/>
                <a:gd name="connsiteX609" fmla="*/ 45406 w 1221260"/>
                <a:gd name="connsiteY609" fmla="*/ 244093 h 245340"/>
                <a:gd name="connsiteX610" fmla="*/ 35985 w 1221260"/>
                <a:gd name="connsiteY610" fmla="*/ 245341 h 245340"/>
                <a:gd name="connsiteX611" fmla="*/ 16574 w 1221260"/>
                <a:gd name="connsiteY611" fmla="*/ 240121 h 245340"/>
                <a:gd name="connsiteX612" fmla="*/ 4200 w 1221260"/>
                <a:gd name="connsiteY612" fmla="*/ 225142 h 245340"/>
                <a:gd name="connsiteX613" fmla="*/ 0 w 1221260"/>
                <a:gd name="connsiteY613" fmla="*/ 201992 h 245340"/>
                <a:gd name="connsiteX614" fmla="*/ 4200 w 1221260"/>
                <a:gd name="connsiteY614" fmla="*/ 178956 h 245340"/>
                <a:gd name="connsiteX615" fmla="*/ 16460 w 1221260"/>
                <a:gd name="connsiteY615" fmla="*/ 164090 h 245340"/>
                <a:gd name="connsiteX616" fmla="*/ 35531 w 1221260"/>
                <a:gd name="connsiteY616" fmla="*/ 158870 h 245340"/>
                <a:gd name="connsiteX617" fmla="*/ 106818 w 1221260"/>
                <a:gd name="connsiteY617" fmla="*/ 245341 h 245340"/>
                <a:gd name="connsiteX618" fmla="*/ 91721 w 1221260"/>
                <a:gd name="connsiteY618" fmla="*/ 241482 h 245340"/>
                <a:gd name="connsiteX619" fmla="*/ 81618 w 1221260"/>
                <a:gd name="connsiteY619" fmla="*/ 230589 h 245340"/>
                <a:gd name="connsiteX620" fmla="*/ 78099 w 1221260"/>
                <a:gd name="connsiteY620" fmla="*/ 214475 h 245340"/>
                <a:gd name="connsiteX621" fmla="*/ 81732 w 1221260"/>
                <a:gd name="connsiteY621" fmla="*/ 198020 h 245340"/>
                <a:gd name="connsiteX622" fmla="*/ 91948 w 1221260"/>
                <a:gd name="connsiteY622" fmla="*/ 186899 h 245340"/>
                <a:gd name="connsiteX623" fmla="*/ 106932 w 1221260"/>
                <a:gd name="connsiteY623" fmla="*/ 182928 h 245340"/>
                <a:gd name="connsiteX624" fmla="*/ 121916 w 1221260"/>
                <a:gd name="connsiteY624" fmla="*/ 187013 h 245340"/>
                <a:gd name="connsiteX625" fmla="*/ 131906 w 1221260"/>
                <a:gd name="connsiteY625" fmla="*/ 198134 h 245340"/>
                <a:gd name="connsiteX626" fmla="*/ 135538 w 1221260"/>
                <a:gd name="connsiteY626" fmla="*/ 214361 h 245340"/>
                <a:gd name="connsiteX627" fmla="*/ 131906 w 1221260"/>
                <a:gd name="connsiteY627" fmla="*/ 230475 h 245340"/>
                <a:gd name="connsiteX628" fmla="*/ 121803 w 1221260"/>
                <a:gd name="connsiteY628" fmla="*/ 241369 h 245340"/>
                <a:gd name="connsiteX629" fmla="*/ 106818 w 1221260"/>
                <a:gd name="connsiteY629" fmla="*/ 245341 h 245340"/>
                <a:gd name="connsiteX630" fmla="*/ 107046 w 1221260"/>
                <a:gd name="connsiteY630" fmla="*/ 238192 h 245340"/>
                <a:gd name="connsiteX631" fmla="*/ 117148 w 1221260"/>
                <a:gd name="connsiteY631" fmla="*/ 235355 h 245340"/>
                <a:gd name="connsiteX632" fmla="*/ 123505 w 1221260"/>
                <a:gd name="connsiteY632" fmla="*/ 227071 h 245340"/>
                <a:gd name="connsiteX633" fmla="*/ 125776 w 1221260"/>
                <a:gd name="connsiteY633" fmla="*/ 214134 h 245340"/>
                <a:gd name="connsiteX634" fmla="*/ 123505 w 1221260"/>
                <a:gd name="connsiteY634" fmla="*/ 201311 h 245340"/>
                <a:gd name="connsiteX635" fmla="*/ 117035 w 1221260"/>
                <a:gd name="connsiteY635" fmla="*/ 192914 h 245340"/>
                <a:gd name="connsiteX636" fmla="*/ 106932 w 1221260"/>
                <a:gd name="connsiteY636" fmla="*/ 189963 h 245340"/>
                <a:gd name="connsiteX637" fmla="*/ 96829 w 1221260"/>
                <a:gd name="connsiteY637" fmla="*/ 192914 h 245340"/>
                <a:gd name="connsiteX638" fmla="*/ 90132 w 1221260"/>
                <a:gd name="connsiteY638" fmla="*/ 201311 h 245340"/>
                <a:gd name="connsiteX639" fmla="*/ 87861 w 1221260"/>
                <a:gd name="connsiteY639" fmla="*/ 214134 h 245340"/>
                <a:gd name="connsiteX640" fmla="*/ 90132 w 1221260"/>
                <a:gd name="connsiteY640" fmla="*/ 226957 h 245340"/>
                <a:gd name="connsiteX641" fmla="*/ 96829 w 1221260"/>
                <a:gd name="connsiteY641" fmla="*/ 235355 h 245340"/>
                <a:gd name="connsiteX642" fmla="*/ 107046 w 1221260"/>
                <a:gd name="connsiteY642" fmla="*/ 238192 h 245340"/>
                <a:gd name="connsiteX643" fmla="*/ 151146 w 1221260"/>
                <a:gd name="connsiteY643" fmla="*/ 244206 h 245340"/>
                <a:gd name="connsiteX644" fmla="*/ 149557 w 1221260"/>
                <a:gd name="connsiteY644" fmla="*/ 242731 h 245340"/>
                <a:gd name="connsiteX645" fmla="*/ 149557 w 1221260"/>
                <a:gd name="connsiteY645" fmla="*/ 185538 h 245340"/>
                <a:gd name="connsiteX646" fmla="*/ 150806 w 1221260"/>
                <a:gd name="connsiteY646" fmla="*/ 184062 h 245340"/>
                <a:gd name="connsiteX647" fmla="*/ 157617 w 1221260"/>
                <a:gd name="connsiteY647" fmla="*/ 184062 h 245340"/>
                <a:gd name="connsiteX648" fmla="*/ 158866 w 1221260"/>
                <a:gd name="connsiteY648" fmla="*/ 185311 h 245340"/>
                <a:gd name="connsiteX649" fmla="*/ 158866 w 1221260"/>
                <a:gd name="connsiteY649" fmla="*/ 191892 h 245340"/>
                <a:gd name="connsiteX650" fmla="*/ 159093 w 1221260"/>
                <a:gd name="connsiteY650" fmla="*/ 192573 h 245340"/>
                <a:gd name="connsiteX651" fmla="*/ 159887 w 1221260"/>
                <a:gd name="connsiteY651" fmla="*/ 192233 h 245340"/>
                <a:gd name="connsiteX652" fmla="*/ 166812 w 1221260"/>
                <a:gd name="connsiteY652" fmla="*/ 187240 h 245340"/>
                <a:gd name="connsiteX653" fmla="*/ 173509 w 1221260"/>
                <a:gd name="connsiteY653" fmla="*/ 184062 h 245340"/>
                <a:gd name="connsiteX654" fmla="*/ 180774 w 1221260"/>
                <a:gd name="connsiteY654" fmla="*/ 182928 h 245340"/>
                <a:gd name="connsiteX655" fmla="*/ 194283 w 1221260"/>
                <a:gd name="connsiteY655" fmla="*/ 187694 h 245340"/>
                <a:gd name="connsiteX656" fmla="*/ 199050 w 1221260"/>
                <a:gd name="connsiteY656" fmla="*/ 200063 h 245340"/>
                <a:gd name="connsiteX657" fmla="*/ 199050 w 1221260"/>
                <a:gd name="connsiteY657" fmla="*/ 242390 h 245340"/>
                <a:gd name="connsiteX658" fmla="*/ 197347 w 1221260"/>
                <a:gd name="connsiteY658" fmla="*/ 244206 h 245340"/>
                <a:gd name="connsiteX659" fmla="*/ 190991 w 1221260"/>
                <a:gd name="connsiteY659" fmla="*/ 244206 h 245340"/>
                <a:gd name="connsiteX660" fmla="*/ 189855 w 1221260"/>
                <a:gd name="connsiteY660" fmla="*/ 243866 h 245340"/>
                <a:gd name="connsiteX661" fmla="*/ 189515 w 1221260"/>
                <a:gd name="connsiteY661" fmla="*/ 242731 h 245340"/>
                <a:gd name="connsiteX662" fmla="*/ 189515 w 1221260"/>
                <a:gd name="connsiteY662" fmla="*/ 202219 h 245340"/>
                <a:gd name="connsiteX663" fmla="*/ 186677 w 1221260"/>
                <a:gd name="connsiteY663" fmla="*/ 193594 h 245340"/>
                <a:gd name="connsiteX664" fmla="*/ 177709 w 1221260"/>
                <a:gd name="connsiteY664" fmla="*/ 190417 h 245340"/>
                <a:gd name="connsiteX665" fmla="*/ 171466 w 1221260"/>
                <a:gd name="connsiteY665" fmla="*/ 191552 h 245340"/>
                <a:gd name="connsiteX666" fmla="*/ 165676 w 1221260"/>
                <a:gd name="connsiteY666" fmla="*/ 194616 h 245340"/>
                <a:gd name="connsiteX667" fmla="*/ 159093 w 1221260"/>
                <a:gd name="connsiteY667" fmla="*/ 199609 h 245340"/>
                <a:gd name="connsiteX668" fmla="*/ 159093 w 1221260"/>
                <a:gd name="connsiteY668" fmla="*/ 242504 h 245340"/>
                <a:gd name="connsiteX669" fmla="*/ 157390 w 1221260"/>
                <a:gd name="connsiteY669" fmla="*/ 244206 h 245340"/>
                <a:gd name="connsiteX670" fmla="*/ 151146 w 1221260"/>
                <a:gd name="connsiteY670" fmla="*/ 244206 h 245340"/>
                <a:gd name="connsiteX671" fmla="*/ 230324 w 1221260"/>
                <a:gd name="connsiteY671" fmla="*/ 191211 h 245340"/>
                <a:gd name="connsiteX672" fmla="*/ 229416 w 1221260"/>
                <a:gd name="connsiteY672" fmla="*/ 192119 h 245340"/>
                <a:gd name="connsiteX673" fmla="*/ 229416 w 1221260"/>
                <a:gd name="connsiteY673" fmla="*/ 228092 h 245340"/>
                <a:gd name="connsiteX674" fmla="*/ 231232 w 1221260"/>
                <a:gd name="connsiteY674" fmla="*/ 235241 h 245340"/>
                <a:gd name="connsiteX675" fmla="*/ 236681 w 1221260"/>
                <a:gd name="connsiteY675" fmla="*/ 237057 h 245340"/>
                <a:gd name="connsiteX676" fmla="*/ 244513 w 1221260"/>
                <a:gd name="connsiteY676" fmla="*/ 237057 h 245340"/>
                <a:gd name="connsiteX677" fmla="*/ 245422 w 1221260"/>
                <a:gd name="connsiteY677" fmla="*/ 237397 h 245340"/>
                <a:gd name="connsiteX678" fmla="*/ 245762 w 1221260"/>
                <a:gd name="connsiteY678" fmla="*/ 238305 h 245340"/>
                <a:gd name="connsiteX679" fmla="*/ 245648 w 1221260"/>
                <a:gd name="connsiteY679" fmla="*/ 242163 h 245340"/>
                <a:gd name="connsiteX680" fmla="*/ 244286 w 1221260"/>
                <a:gd name="connsiteY680" fmla="*/ 243639 h 245340"/>
                <a:gd name="connsiteX681" fmla="*/ 240994 w 1221260"/>
                <a:gd name="connsiteY681" fmla="*/ 243979 h 245340"/>
                <a:gd name="connsiteX682" fmla="*/ 236908 w 1221260"/>
                <a:gd name="connsiteY682" fmla="*/ 244206 h 245340"/>
                <a:gd name="connsiteX683" fmla="*/ 233616 w 1221260"/>
                <a:gd name="connsiteY683" fmla="*/ 244206 h 245340"/>
                <a:gd name="connsiteX684" fmla="*/ 223172 w 1221260"/>
                <a:gd name="connsiteY684" fmla="*/ 240915 h 245340"/>
                <a:gd name="connsiteX685" fmla="*/ 219880 w 1221260"/>
                <a:gd name="connsiteY685" fmla="*/ 230248 h 245340"/>
                <a:gd name="connsiteX686" fmla="*/ 219880 w 1221260"/>
                <a:gd name="connsiteY686" fmla="*/ 192346 h 245340"/>
                <a:gd name="connsiteX687" fmla="*/ 218745 w 1221260"/>
                <a:gd name="connsiteY687" fmla="*/ 191211 h 245340"/>
                <a:gd name="connsiteX688" fmla="*/ 209664 w 1221260"/>
                <a:gd name="connsiteY688" fmla="*/ 191211 h 245340"/>
                <a:gd name="connsiteX689" fmla="*/ 208415 w 1221260"/>
                <a:gd name="connsiteY689" fmla="*/ 189963 h 245340"/>
                <a:gd name="connsiteX690" fmla="*/ 208415 w 1221260"/>
                <a:gd name="connsiteY690" fmla="*/ 185197 h 245340"/>
                <a:gd name="connsiteX691" fmla="*/ 209550 w 1221260"/>
                <a:gd name="connsiteY691" fmla="*/ 184062 h 245340"/>
                <a:gd name="connsiteX692" fmla="*/ 219199 w 1221260"/>
                <a:gd name="connsiteY692" fmla="*/ 184062 h 245340"/>
                <a:gd name="connsiteX693" fmla="*/ 219994 w 1221260"/>
                <a:gd name="connsiteY693" fmla="*/ 183154 h 245340"/>
                <a:gd name="connsiteX694" fmla="*/ 221243 w 1221260"/>
                <a:gd name="connsiteY694" fmla="*/ 165111 h 245340"/>
                <a:gd name="connsiteX695" fmla="*/ 222491 w 1221260"/>
                <a:gd name="connsiteY695" fmla="*/ 163636 h 245340"/>
                <a:gd name="connsiteX696" fmla="*/ 228167 w 1221260"/>
                <a:gd name="connsiteY696" fmla="*/ 163636 h 245340"/>
                <a:gd name="connsiteX697" fmla="*/ 229529 w 1221260"/>
                <a:gd name="connsiteY697" fmla="*/ 165225 h 245340"/>
                <a:gd name="connsiteX698" fmla="*/ 229529 w 1221260"/>
                <a:gd name="connsiteY698" fmla="*/ 183154 h 245340"/>
                <a:gd name="connsiteX699" fmla="*/ 230437 w 1221260"/>
                <a:gd name="connsiteY699" fmla="*/ 184062 h 245340"/>
                <a:gd name="connsiteX700" fmla="*/ 244740 w 1221260"/>
                <a:gd name="connsiteY700" fmla="*/ 184062 h 245340"/>
                <a:gd name="connsiteX701" fmla="*/ 245989 w 1221260"/>
                <a:gd name="connsiteY701" fmla="*/ 185084 h 245340"/>
                <a:gd name="connsiteX702" fmla="*/ 245989 w 1221260"/>
                <a:gd name="connsiteY702" fmla="*/ 189963 h 245340"/>
                <a:gd name="connsiteX703" fmla="*/ 244740 w 1221260"/>
                <a:gd name="connsiteY703" fmla="*/ 191211 h 245340"/>
                <a:gd name="connsiteX704" fmla="*/ 230324 w 1221260"/>
                <a:gd name="connsiteY704" fmla="*/ 191211 h 245340"/>
                <a:gd name="connsiteX705" fmla="*/ 259895 w 1221260"/>
                <a:gd name="connsiteY705" fmla="*/ 244206 h 245340"/>
                <a:gd name="connsiteX706" fmla="*/ 258646 w 1221260"/>
                <a:gd name="connsiteY706" fmla="*/ 243866 h 245340"/>
                <a:gd name="connsiteX707" fmla="*/ 258305 w 1221260"/>
                <a:gd name="connsiteY707" fmla="*/ 242731 h 245340"/>
                <a:gd name="connsiteX708" fmla="*/ 258305 w 1221260"/>
                <a:gd name="connsiteY708" fmla="*/ 185538 h 245340"/>
                <a:gd name="connsiteX709" fmla="*/ 259554 w 1221260"/>
                <a:gd name="connsiteY709" fmla="*/ 184062 h 245340"/>
                <a:gd name="connsiteX710" fmla="*/ 266138 w 1221260"/>
                <a:gd name="connsiteY710" fmla="*/ 184062 h 245340"/>
                <a:gd name="connsiteX711" fmla="*/ 267387 w 1221260"/>
                <a:gd name="connsiteY711" fmla="*/ 185311 h 245340"/>
                <a:gd name="connsiteX712" fmla="*/ 267387 w 1221260"/>
                <a:gd name="connsiteY712" fmla="*/ 192687 h 245340"/>
                <a:gd name="connsiteX713" fmla="*/ 267727 w 1221260"/>
                <a:gd name="connsiteY713" fmla="*/ 193481 h 245340"/>
                <a:gd name="connsiteX714" fmla="*/ 268635 w 1221260"/>
                <a:gd name="connsiteY714" fmla="*/ 193027 h 245340"/>
                <a:gd name="connsiteX715" fmla="*/ 274425 w 1221260"/>
                <a:gd name="connsiteY715" fmla="*/ 187353 h 245340"/>
                <a:gd name="connsiteX716" fmla="*/ 280327 w 1221260"/>
                <a:gd name="connsiteY716" fmla="*/ 184062 h 245340"/>
                <a:gd name="connsiteX717" fmla="*/ 286230 w 1221260"/>
                <a:gd name="connsiteY717" fmla="*/ 182928 h 245340"/>
                <a:gd name="connsiteX718" fmla="*/ 290203 w 1221260"/>
                <a:gd name="connsiteY718" fmla="*/ 184403 h 245340"/>
                <a:gd name="connsiteX719" fmla="*/ 290203 w 1221260"/>
                <a:gd name="connsiteY719" fmla="*/ 191211 h 245340"/>
                <a:gd name="connsiteX720" fmla="*/ 289182 w 1221260"/>
                <a:gd name="connsiteY720" fmla="*/ 192119 h 245340"/>
                <a:gd name="connsiteX721" fmla="*/ 286798 w 1221260"/>
                <a:gd name="connsiteY721" fmla="*/ 191892 h 245340"/>
                <a:gd name="connsiteX722" fmla="*/ 284074 w 1221260"/>
                <a:gd name="connsiteY722" fmla="*/ 191779 h 245340"/>
                <a:gd name="connsiteX723" fmla="*/ 278738 w 1221260"/>
                <a:gd name="connsiteY723" fmla="*/ 192914 h 245340"/>
                <a:gd name="connsiteX724" fmla="*/ 273403 w 1221260"/>
                <a:gd name="connsiteY724" fmla="*/ 195864 h 245340"/>
                <a:gd name="connsiteX725" fmla="*/ 269430 w 1221260"/>
                <a:gd name="connsiteY725" fmla="*/ 200176 h 245340"/>
                <a:gd name="connsiteX726" fmla="*/ 267841 w 1221260"/>
                <a:gd name="connsiteY726" fmla="*/ 204942 h 245340"/>
                <a:gd name="connsiteX727" fmla="*/ 267841 w 1221260"/>
                <a:gd name="connsiteY727" fmla="*/ 242504 h 245340"/>
                <a:gd name="connsiteX728" fmla="*/ 266138 w 1221260"/>
                <a:gd name="connsiteY728" fmla="*/ 244206 h 245340"/>
                <a:gd name="connsiteX729" fmla="*/ 259895 w 1221260"/>
                <a:gd name="connsiteY729" fmla="*/ 244206 h 245340"/>
                <a:gd name="connsiteX730" fmla="*/ 311317 w 1221260"/>
                <a:gd name="connsiteY730" fmla="*/ 242277 h 245340"/>
                <a:gd name="connsiteX731" fmla="*/ 310863 w 1221260"/>
                <a:gd name="connsiteY731" fmla="*/ 243866 h 245340"/>
                <a:gd name="connsiteX732" fmla="*/ 309274 w 1221260"/>
                <a:gd name="connsiteY732" fmla="*/ 244206 h 245340"/>
                <a:gd name="connsiteX733" fmla="*/ 303485 w 1221260"/>
                <a:gd name="connsiteY733" fmla="*/ 244206 h 245340"/>
                <a:gd name="connsiteX734" fmla="*/ 302123 w 1221260"/>
                <a:gd name="connsiteY734" fmla="*/ 243866 h 245340"/>
                <a:gd name="connsiteX735" fmla="*/ 301782 w 1221260"/>
                <a:gd name="connsiteY735" fmla="*/ 242617 h 245340"/>
                <a:gd name="connsiteX736" fmla="*/ 301782 w 1221260"/>
                <a:gd name="connsiteY736" fmla="*/ 185651 h 245340"/>
                <a:gd name="connsiteX737" fmla="*/ 303144 w 1221260"/>
                <a:gd name="connsiteY737" fmla="*/ 184062 h 245340"/>
                <a:gd name="connsiteX738" fmla="*/ 310069 w 1221260"/>
                <a:gd name="connsiteY738" fmla="*/ 184062 h 245340"/>
                <a:gd name="connsiteX739" fmla="*/ 311317 w 1221260"/>
                <a:gd name="connsiteY739" fmla="*/ 185538 h 245340"/>
                <a:gd name="connsiteX740" fmla="*/ 311317 w 1221260"/>
                <a:gd name="connsiteY740" fmla="*/ 242277 h 245340"/>
                <a:gd name="connsiteX741" fmla="*/ 311772 w 1221260"/>
                <a:gd name="connsiteY741" fmla="*/ 171126 h 245340"/>
                <a:gd name="connsiteX742" fmla="*/ 309728 w 1221260"/>
                <a:gd name="connsiteY742" fmla="*/ 173282 h 245340"/>
                <a:gd name="connsiteX743" fmla="*/ 303144 w 1221260"/>
                <a:gd name="connsiteY743" fmla="*/ 173282 h 245340"/>
                <a:gd name="connsiteX744" fmla="*/ 301782 w 1221260"/>
                <a:gd name="connsiteY744" fmla="*/ 172828 h 245340"/>
                <a:gd name="connsiteX745" fmla="*/ 301442 w 1221260"/>
                <a:gd name="connsiteY745" fmla="*/ 171353 h 245340"/>
                <a:gd name="connsiteX746" fmla="*/ 301442 w 1221260"/>
                <a:gd name="connsiteY746" fmla="*/ 161821 h 245340"/>
                <a:gd name="connsiteX747" fmla="*/ 303031 w 1221260"/>
                <a:gd name="connsiteY747" fmla="*/ 160005 h 245340"/>
                <a:gd name="connsiteX748" fmla="*/ 310182 w 1221260"/>
                <a:gd name="connsiteY748" fmla="*/ 160005 h 245340"/>
                <a:gd name="connsiteX749" fmla="*/ 311772 w 1221260"/>
                <a:gd name="connsiteY749" fmla="*/ 161707 h 245340"/>
                <a:gd name="connsiteX750" fmla="*/ 311772 w 1221260"/>
                <a:gd name="connsiteY750" fmla="*/ 171126 h 245340"/>
                <a:gd name="connsiteX751" fmla="*/ 330785 w 1221260"/>
                <a:gd name="connsiteY751" fmla="*/ 244206 h 245340"/>
                <a:gd name="connsiteX752" fmla="*/ 329310 w 1221260"/>
                <a:gd name="connsiteY752" fmla="*/ 243752 h 245340"/>
                <a:gd name="connsiteX753" fmla="*/ 328969 w 1221260"/>
                <a:gd name="connsiteY753" fmla="*/ 242390 h 245340"/>
                <a:gd name="connsiteX754" fmla="*/ 328969 w 1221260"/>
                <a:gd name="connsiteY754" fmla="*/ 161594 h 245340"/>
                <a:gd name="connsiteX755" fmla="*/ 330331 w 1221260"/>
                <a:gd name="connsiteY755" fmla="*/ 160005 h 245340"/>
                <a:gd name="connsiteX756" fmla="*/ 337369 w 1221260"/>
                <a:gd name="connsiteY756" fmla="*/ 160005 h 245340"/>
                <a:gd name="connsiteX757" fmla="*/ 338504 w 1221260"/>
                <a:gd name="connsiteY757" fmla="*/ 161594 h 245340"/>
                <a:gd name="connsiteX758" fmla="*/ 338504 w 1221260"/>
                <a:gd name="connsiteY758" fmla="*/ 189396 h 245340"/>
                <a:gd name="connsiteX759" fmla="*/ 338958 w 1221260"/>
                <a:gd name="connsiteY759" fmla="*/ 190757 h 245340"/>
                <a:gd name="connsiteX760" fmla="*/ 340207 w 1221260"/>
                <a:gd name="connsiteY760" fmla="*/ 190077 h 245340"/>
                <a:gd name="connsiteX761" fmla="*/ 343499 w 1221260"/>
                <a:gd name="connsiteY761" fmla="*/ 187353 h 245340"/>
                <a:gd name="connsiteX762" fmla="*/ 349515 w 1221260"/>
                <a:gd name="connsiteY762" fmla="*/ 184289 h 245340"/>
                <a:gd name="connsiteX763" fmla="*/ 358370 w 1221260"/>
                <a:gd name="connsiteY763" fmla="*/ 182928 h 245340"/>
                <a:gd name="connsiteX764" fmla="*/ 371992 w 1221260"/>
                <a:gd name="connsiteY764" fmla="*/ 187013 h 245340"/>
                <a:gd name="connsiteX765" fmla="*/ 379937 w 1221260"/>
                <a:gd name="connsiteY765" fmla="*/ 198134 h 245340"/>
                <a:gd name="connsiteX766" fmla="*/ 382662 w 1221260"/>
                <a:gd name="connsiteY766" fmla="*/ 213794 h 245340"/>
                <a:gd name="connsiteX767" fmla="*/ 375851 w 1221260"/>
                <a:gd name="connsiteY767" fmla="*/ 236830 h 245340"/>
                <a:gd name="connsiteX768" fmla="*/ 356781 w 1221260"/>
                <a:gd name="connsiteY768" fmla="*/ 245341 h 245340"/>
                <a:gd name="connsiteX769" fmla="*/ 347813 w 1221260"/>
                <a:gd name="connsiteY769" fmla="*/ 243752 h 245340"/>
                <a:gd name="connsiteX770" fmla="*/ 341796 w 1221260"/>
                <a:gd name="connsiteY770" fmla="*/ 240007 h 245340"/>
                <a:gd name="connsiteX771" fmla="*/ 338277 w 1221260"/>
                <a:gd name="connsiteY771" fmla="*/ 236376 h 245340"/>
                <a:gd name="connsiteX772" fmla="*/ 337483 w 1221260"/>
                <a:gd name="connsiteY772" fmla="*/ 235922 h 245340"/>
                <a:gd name="connsiteX773" fmla="*/ 337029 w 1221260"/>
                <a:gd name="connsiteY773" fmla="*/ 236716 h 245340"/>
                <a:gd name="connsiteX774" fmla="*/ 336461 w 1221260"/>
                <a:gd name="connsiteY774" fmla="*/ 242390 h 245340"/>
                <a:gd name="connsiteX775" fmla="*/ 334418 w 1221260"/>
                <a:gd name="connsiteY775" fmla="*/ 244206 h 245340"/>
                <a:gd name="connsiteX776" fmla="*/ 330785 w 1221260"/>
                <a:gd name="connsiteY776" fmla="*/ 244206 h 245340"/>
                <a:gd name="connsiteX777" fmla="*/ 338504 w 1221260"/>
                <a:gd name="connsiteY777" fmla="*/ 223893 h 245340"/>
                <a:gd name="connsiteX778" fmla="*/ 340775 w 1221260"/>
                <a:gd name="connsiteY778" fmla="*/ 231383 h 245340"/>
                <a:gd name="connsiteX779" fmla="*/ 346905 w 1221260"/>
                <a:gd name="connsiteY779" fmla="*/ 236603 h 245340"/>
                <a:gd name="connsiteX780" fmla="*/ 354737 w 1221260"/>
                <a:gd name="connsiteY780" fmla="*/ 238532 h 245340"/>
                <a:gd name="connsiteX781" fmla="*/ 363932 w 1221260"/>
                <a:gd name="connsiteY781" fmla="*/ 236036 h 245340"/>
                <a:gd name="connsiteX782" fmla="*/ 370402 w 1221260"/>
                <a:gd name="connsiteY782" fmla="*/ 227979 h 245340"/>
                <a:gd name="connsiteX783" fmla="*/ 372786 w 1221260"/>
                <a:gd name="connsiteY783" fmla="*/ 214021 h 245340"/>
                <a:gd name="connsiteX784" fmla="*/ 368359 w 1221260"/>
                <a:gd name="connsiteY784" fmla="*/ 196205 h 245340"/>
                <a:gd name="connsiteX785" fmla="*/ 355532 w 1221260"/>
                <a:gd name="connsiteY785" fmla="*/ 189850 h 245340"/>
                <a:gd name="connsiteX786" fmla="*/ 345769 w 1221260"/>
                <a:gd name="connsiteY786" fmla="*/ 192346 h 245340"/>
                <a:gd name="connsiteX787" fmla="*/ 338504 w 1221260"/>
                <a:gd name="connsiteY787" fmla="*/ 198247 h 245340"/>
                <a:gd name="connsiteX788" fmla="*/ 338504 w 1221260"/>
                <a:gd name="connsiteY788" fmla="*/ 223893 h 245340"/>
                <a:gd name="connsiteX789" fmla="*/ 417341 w 1221260"/>
                <a:gd name="connsiteY789" fmla="*/ 237851 h 245340"/>
                <a:gd name="connsiteX790" fmla="*/ 426649 w 1221260"/>
                <a:gd name="connsiteY790" fmla="*/ 235241 h 245340"/>
                <a:gd name="connsiteX791" fmla="*/ 435617 w 1221260"/>
                <a:gd name="connsiteY791" fmla="*/ 227979 h 245340"/>
                <a:gd name="connsiteX792" fmla="*/ 435617 w 1221260"/>
                <a:gd name="connsiteY792" fmla="*/ 185765 h 245340"/>
                <a:gd name="connsiteX793" fmla="*/ 437433 w 1221260"/>
                <a:gd name="connsiteY793" fmla="*/ 184062 h 245340"/>
                <a:gd name="connsiteX794" fmla="*/ 443677 w 1221260"/>
                <a:gd name="connsiteY794" fmla="*/ 184062 h 245340"/>
                <a:gd name="connsiteX795" fmla="*/ 445266 w 1221260"/>
                <a:gd name="connsiteY795" fmla="*/ 185651 h 245340"/>
                <a:gd name="connsiteX796" fmla="*/ 445039 w 1221260"/>
                <a:gd name="connsiteY796" fmla="*/ 242731 h 245340"/>
                <a:gd name="connsiteX797" fmla="*/ 443790 w 1221260"/>
                <a:gd name="connsiteY797" fmla="*/ 244206 h 245340"/>
                <a:gd name="connsiteX798" fmla="*/ 437206 w 1221260"/>
                <a:gd name="connsiteY798" fmla="*/ 244206 h 245340"/>
                <a:gd name="connsiteX799" fmla="*/ 435958 w 1221260"/>
                <a:gd name="connsiteY799" fmla="*/ 242958 h 245340"/>
                <a:gd name="connsiteX800" fmla="*/ 435958 w 1221260"/>
                <a:gd name="connsiteY800" fmla="*/ 236263 h 245340"/>
                <a:gd name="connsiteX801" fmla="*/ 435731 w 1221260"/>
                <a:gd name="connsiteY801" fmla="*/ 235582 h 245340"/>
                <a:gd name="connsiteX802" fmla="*/ 434936 w 1221260"/>
                <a:gd name="connsiteY802" fmla="*/ 235922 h 245340"/>
                <a:gd name="connsiteX803" fmla="*/ 423812 w 1221260"/>
                <a:gd name="connsiteY803" fmla="*/ 243298 h 245340"/>
                <a:gd name="connsiteX804" fmla="*/ 414276 w 1221260"/>
                <a:gd name="connsiteY804" fmla="*/ 245341 h 245340"/>
                <a:gd name="connsiteX805" fmla="*/ 404968 w 1221260"/>
                <a:gd name="connsiteY805" fmla="*/ 243185 h 245340"/>
                <a:gd name="connsiteX806" fmla="*/ 398497 w 1221260"/>
                <a:gd name="connsiteY806" fmla="*/ 237170 h 245340"/>
                <a:gd name="connsiteX807" fmla="*/ 396114 w 1221260"/>
                <a:gd name="connsiteY807" fmla="*/ 227979 h 245340"/>
                <a:gd name="connsiteX808" fmla="*/ 396114 w 1221260"/>
                <a:gd name="connsiteY808" fmla="*/ 185878 h 245340"/>
                <a:gd name="connsiteX809" fmla="*/ 397816 w 1221260"/>
                <a:gd name="connsiteY809" fmla="*/ 184062 h 245340"/>
                <a:gd name="connsiteX810" fmla="*/ 404173 w 1221260"/>
                <a:gd name="connsiteY810" fmla="*/ 184062 h 245340"/>
                <a:gd name="connsiteX811" fmla="*/ 405649 w 1221260"/>
                <a:gd name="connsiteY811" fmla="*/ 185651 h 245340"/>
                <a:gd name="connsiteX812" fmla="*/ 405649 w 1221260"/>
                <a:gd name="connsiteY812" fmla="*/ 225482 h 245340"/>
                <a:gd name="connsiteX813" fmla="*/ 408714 w 1221260"/>
                <a:gd name="connsiteY813" fmla="*/ 234447 h 245340"/>
                <a:gd name="connsiteX814" fmla="*/ 417341 w 1221260"/>
                <a:gd name="connsiteY814" fmla="*/ 237851 h 245340"/>
                <a:gd name="connsiteX815" fmla="*/ 478526 w 1221260"/>
                <a:gd name="connsiteY815" fmla="*/ 191211 h 245340"/>
                <a:gd name="connsiteX816" fmla="*/ 477618 w 1221260"/>
                <a:gd name="connsiteY816" fmla="*/ 192119 h 245340"/>
                <a:gd name="connsiteX817" fmla="*/ 477618 w 1221260"/>
                <a:gd name="connsiteY817" fmla="*/ 228092 h 245340"/>
                <a:gd name="connsiteX818" fmla="*/ 479434 w 1221260"/>
                <a:gd name="connsiteY818" fmla="*/ 235241 h 245340"/>
                <a:gd name="connsiteX819" fmla="*/ 484883 w 1221260"/>
                <a:gd name="connsiteY819" fmla="*/ 237057 h 245340"/>
                <a:gd name="connsiteX820" fmla="*/ 492716 w 1221260"/>
                <a:gd name="connsiteY820" fmla="*/ 237057 h 245340"/>
                <a:gd name="connsiteX821" fmla="*/ 493624 w 1221260"/>
                <a:gd name="connsiteY821" fmla="*/ 237397 h 245340"/>
                <a:gd name="connsiteX822" fmla="*/ 493964 w 1221260"/>
                <a:gd name="connsiteY822" fmla="*/ 238305 h 245340"/>
                <a:gd name="connsiteX823" fmla="*/ 493851 w 1221260"/>
                <a:gd name="connsiteY823" fmla="*/ 242163 h 245340"/>
                <a:gd name="connsiteX824" fmla="*/ 492489 w 1221260"/>
                <a:gd name="connsiteY824" fmla="*/ 243639 h 245340"/>
                <a:gd name="connsiteX825" fmla="*/ 489196 w 1221260"/>
                <a:gd name="connsiteY825" fmla="*/ 243979 h 245340"/>
                <a:gd name="connsiteX826" fmla="*/ 485110 w 1221260"/>
                <a:gd name="connsiteY826" fmla="*/ 244206 h 245340"/>
                <a:gd name="connsiteX827" fmla="*/ 481818 w 1221260"/>
                <a:gd name="connsiteY827" fmla="*/ 244206 h 245340"/>
                <a:gd name="connsiteX828" fmla="*/ 471375 w 1221260"/>
                <a:gd name="connsiteY828" fmla="*/ 240915 h 245340"/>
                <a:gd name="connsiteX829" fmla="*/ 468083 w 1221260"/>
                <a:gd name="connsiteY829" fmla="*/ 230248 h 245340"/>
                <a:gd name="connsiteX830" fmla="*/ 468083 w 1221260"/>
                <a:gd name="connsiteY830" fmla="*/ 192346 h 245340"/>
                <a:gd name="connsiteX831" fmla="*/ 466947 w 1221260"/>
                <a:gd name="connsiteY831" fmla="*/ 191211 h 245340"/>
                <a:gd name="connsiteX832" fmla="*/ 457866 w 1221260"/>
                <a:gd name="connsiteY832" fmla="*/ 191211 h 245340"/>
                <a:gd name="connsiteX833" fmla="*/ 456617 w 1221260"/>
                <a:gd name="connsiteY833" fmla="*/ 189963 h 245340"/>
                <a:gd name="connsiteX834" fmla="*/ 456617 w 1221260"/>
                <a:gd name="connsiteY834" fmla="*/ 185197 h 245340"/>
                <a:gd name="connsiteX835" fmla="*/ 457753 w 1221260"/>
                <a:gd name="connsiteY835" fmla="*/ 184062 h 245340"/>
                <a:gd name="connsiteX836" fmla="*/ 467402 w 1221260"/>
                <a:gd name="connsiteY836" fmla="*/ 184062 h 245340"/>
                <a:gd name="connsiteX837" fmla="*/ 468196 w 1221260"/>
                <a:gd name="connsiteY837" fmla="*/ 183154 h 245340"/>
                <a:gd name="connsiteX838" fmla="*/ 469445 w 1221260"/>
                <a:gd name="connsiteY838" fmla="*/ 165111 h 245340"/>
                <a:gd name="connsiteX839" fmla="*/ 470694 w 1221260"/>
                <a:gd name="connsiteY839" fmla="*/ 163636 h 245340"/>
                <a:gd name="connsiteX840" fmla="*/ 476369 w 1221260"/>
                <a:gd name="connsiteY840" fmla="*/ 163636 h 245340"/>
                <a:gd name="connsiteX841" fmla="*/ 477732 w 1221260"/>
                <a:gd name="connsiteY841" fmla="*/ 165225 h 245340"/>
                <a:gd name="connsiteX842" fmla="*/ 477732 w 1221260"/>
                <a:gd name="connsiteY842" fmla="*/ 183154 h 245340"/>
                <a:gd name="connsiteX843" fmla="*/ 478640 w 1221260"/>
                <a:gd name="connsiteY843" fmla="*/ 184062 h 245340"/>
                <a:gd name="connsiteX844" fmla="*/ 492943 w 1221260"/>
                <a:gd name="connsiteY844" fmla="*/ 184062 h 245340"/>
                <a:gd name="connsiteX845" fmla="*/ 494191 w 1221260"/>
                <a:gd name="connsiteY845" fmla="*/ 185084 h 245340"/>
                <a:gd name="connsiteX846" fmla="*/ 494191 w 1221260"/>
                <a:gd name="connsiteY846" fmla="*/ 189963 h 245340"/>
                <a:gd name="connsiteX847" fmla="*/ 492943 w 1221260"/>
                <a:gd name="connsiteY847" fmla="*/ 191211 h 245340"/>
                <a:gd name="connsiteX848" fmla="*/ 478526 w 1221260"/>
                <a:gd name="connsiteY848" fmla="*/ 191211 h 245340"/>
                <a:gd name="connsiteX849" fmla="*/ 516043 w 1221260"/>
                <a:gd name="connsiteY849" fmla="*/ 242277 h 245340"/>
                <a:gd name="connsiteX850" fmla="*/ 515589 w 1221260"/>
                <a:gd name="connsiteY850" fmla="*/ 243866 h 245340"/>
                <a:gd name="connsiteX851" fmla="*/ 514000 w 1221260"/>
                <a:gd name="connsiteY851" fmla="*/ 244206 h 245340"/>
                <a:gd name="connsiteX852" fmla="*/ 508211 w 1221260"/>
                <a:gd name="connsiteY852" fmla="*/ 244206 h 245340"/>
                <a:gd name="connsiteX853" fmla="*/ 506848 w 1221260"/>
                <a:gd name="connsiteY853" fmla="*/ 243866 h 245340"/>
                <a:gd name="connsiteX854" fmla="*/ 506508 w 1221260"/>
                <a:gd name="connsiteY854" fmla="*/ 242617 h 245340"/>
                <a:gd name="connsiteX855" fmla="*/ 506508 w 1221260"/>
                <a:gd name="connsiteY855" fmla="*/ 185651 h 245340"/>
                <a:gd name="connsiteX856" fmla="*/ 507870 w 1221260"/>
                <a:gd name="connsiteY856" fmla="*/ 184062 h 245340"/>
                <a:gd name="connsiteX857" fmla="*/ 514794 w 1221260"/>
                <a:gd name="connsiteY857" fmla="*/ 184062 h 245340"/>
                <a:gd name="connsiteX858" fmla="*/ 516043 w 1221260"/>
                <a:gd name="connsiteY858" fmla="*/ 185538 h 245340"/>
                <a:gd name="connsiteX859" fmla="*/ 516043 w 1221260"/>
                <a:gd name="connsiteY859" fmla="*/ 242277 h 245340"/>
                <a:gd name="connsiteX860" fmla="*/ 516497 w 1221260"/>
                <a:gd name="connsiteY860" fmla="*/ 171126 h 245340"/>
                <a:gd name="connsiteX861" fmla="*/ 514454 w 1221260"/>
                <a:gd name="connsiteY861" fmla="*/ 173282 h 245340"/>
                <a:gd name="connsiteX862" fmla="*/ 507870 w 1221260"/>
                <a:gd name="connsiteY862" fmla="*/ 173282 h 245340"/>
                <a:gd name="connsiteX863" fmla="*/ 506508 w 1221260"/>
                <a:gd name="connsiteY863" fmla="*/ 172828 h 245340"/>
                <a:gd name="connsiteX864" fmla="*/ 506167 w 1221260"/>
                <a:gd name="connsiteY864" fmla="*/ 171353 h 245340"/>
                <a:gd name="connsiteX865" fmla="*/ 506167 w 1221260"/>
                <a:gd name="connsiteY865" fmla="*/ 161821 h 245340"/>
                <a:gd name="connsiteX866" fmla="*/ 507756 w 1221260"/>
                <a:gd name="connsiteY866" fmla="*/ 160005 h 245340"/>
                <a:gd name="connsiteX867" fmla="*/ 514908 w 1221260"/>
                <a:gd name="connsiteY867" fmla="*/ 160005 h 245340"/>
                <a:gd name="connsiteX868" fmla="*/ 516497 w 1221260"/>
                <a:gd name="connsiteY868" fmla="*/ 161707 h 245340"/>
                <a:gd name="connsiteX869" fmla="*/ 516497 w 1221260"/>
                <a:gd name="connsiteY869" fmla="*/ 171126 h 245340"/>
                <a:gd name="connsiteX870" fmla="*/ 558839 w 1221260"/>
                <a:gd name="connsiteY870" fmla="*/ 245341 h 245340"/>
                <a:gd name="connsiteX871" fmla="*/ 543741 w 1221260"/>
                <a:gd name="connsiteY871" fmla="*/ 241482 h 245340"/>
                <a:gd name="connsiteX872" fmla="*/ 533638 w 1221260"/>
                <a:gd name="connsiteY872" fmla="*/ 230589 h 245340"/>
                <a:gd name="connsiteX873" fmla="*/ 530119 w 1221260"/>
                <a:gd name="connsiteY873" fmla="*/ 214475 h 245340"/>
                <a:gd name="connsiteX874" fmla="*/ 533752 w 1221260"/>
                <a:gd name="connsiteY874" fmla="*/ 198020 h 245340"/>
                <a:gd name="connsiteX875" fmla="*/ 543968 w 1221260"/>
                <a:gd name="connsiteY875" fmla="*/ 186899 h 245340"/>
                <a:gd name="connsiteX876" fmla="*/ 558952 w 1221260"/>
                <a:gd name="connsiteY876" fmla="*/ 182928 h 245340"/>
                <a:gd name="connsiteX877" fmla="*/ 573936 w 1221260"/>
                <a:gd name="connsiteY877" fmla="*/ 187013 h 245340"/>
                <a:gd name="connsiteX878" fmla="*/ 583925 w 1221260"/>
                <a:gd name="connsiteY878" fmla="*/ 198134 h 245340"/>
                <a:gd name="connsiteX879" fmla="*/ 587558 w 1221260"/>
                <a:gd name="connsiteY879" fmla="*/ 214361 h 245340"/>
                <a:gd name="connsiteX880" fmla="*/ 583925 w 1221260"/>
                <a:gd name="connsiteY880" fmla="*/ 230475 h 245340"/>
                <a:gd name="connsiteX881" fmla="*/ 573823 w 1221260"/>
                <a:gd name="connsiteY881" fmla="*/ 241369 h 245340"/>
                <a:gd name="connsiteX882" fmla="*/ 558839 w 1221260"/>
                <a:gd name="connsiteY882" fmla="*/ 245341 h 245340"/>
                <a:gd name="connsiteX883" fmla="*/ 559065 w 1221260"/>
                <a:gd name="connsiteY883" fmla="*/ 238192 h 245340"/>
                <a:gd name="connsiteX884" fmla="*/ 569169 w 1221260"/>
                <a:gd name="connsiteY884" fmla="*/ 235355 h 245340"/>
                <a:gd name="connsiteX885" fmla="*/ 575525 w 1221260"/>
                <a:gd name="connsiteY885" fmla="*/ 227071 h 245340"/>
                <a:gd name="connsiteX886" fmla="*/ 577796 w 1221260"/>
                <a:gd name="connsiteY886" fmla="*/ 214134 h 245340"/>
                <a:gd name="connsiteX887" fmla="*/ 575525 w 1221260"/>
                <a:gd name="connsiteY887" fmla="*/ 201311 h 245340"/>
                <a:gd name="connsiteX888" fmla="*/ 569055 w 1221260"/>
                <a:gd name="connsiteY888" fmla="*/ 192914 h 245340"/>
                <a:gd name="connsiteX889" fmla="*/ 558952 w 1221260"/>
                <a:gd name="connsiteY889" fmla="*/ 189963 h 245340"/>
                <a:gd name="connsiteX890" fmla="*/ 548849 w 1221260"/>
                <a:gd name="connsiteY890" fmla="*/ 192914 h 245340"/>
                <a:gd name="connsiteX891" fmla="*/ 542152 w 1221260"/>
                <a:gd name="connsiteY891" fmla="*/ 201311 h 245340"/>
                <a:gd name="connsiteX892" fmla="*/ 539882 w 1221260"/>
                <a:gd name="connsiteY892" fmla="*/ 214134 h 245340"/>
                <a:gd name="connsiteX893" fmla="*/ 542152 w 1221260"/>
                <a:gd name="connsiteY893" fmla="*/ 226957 h 245340"/>
                <a:gd name="connsiteX894" fmla="*/ 548849 w 1221260"/>
                <a:gd name="connsiteY894" fmla="*/ 235355 h 245340"/>
                <a:gd name="connsiteX895" fmla="*/ 559065 w 1221260"/>
                <a:gd name="connsiteY895" fmla="*/ 238192 h 245340"/>
                <a:gd name="connsiteX896" fmla="*/ 603166 w 1221260"/>
                <a:gd name="connsiteY896" fmla="*/ 244206 h 245340"/>
                <a:gd name="connsiteX897" fmla="*/ 601577 w 1221260"/>
                <a:gd name="connsiteY897" fmla="*/ 242731 h 245340"/>
                <a:gd name="connsiteX898" fmla="*/ 601577 w 1221260"/>
                <a:gd name="connsiteY898" fmla="*/ 185538 h 245340"/>
                <a:gd name="connsiteX899" fmla="*/ 602826 w 1221260"/>
                <a:gd name="connsiteY899" fmla="*/ 184062 h 245340"/>
                <a:gd name="connsiteX900" fmla="*/ 609637 w 1221260"/>
                <a:gd name="connsiteY900" fmla="*/ 184062 h 245340"/>
                <a:gd name="connsiteX901" fmla="*/ 610885 w 1221260"/>
                <a:gd name="connsiteY901" fmla="*/ 185311 h 245340"/>
                <a:gd name="connsiteX902" fmla="*/ 610885 w 1221260"/>
                <a:gd name="connsiteY902" fmla="*/ 191892 h 245340"/>
                <a:gd name="connsiteX903" fmla="*/ 611113 w 1221260"/>
                <a:gd name="connsiteY903" fmla="*/ 192573 h 245340"/>
                <a:gd name="connsiteX904" fmla="*/ 611907 w 1221260"/>
                <a:gd name="connsiteY904" fmla="*/ 192233 h 245340"/>
                <a:gd name="connsiteX905" fmla="*/ 618832 w 1221260"/>
                <a:gd name="connsiteY905" fmla="*/ 187240 h 245340"/>
                <a:gd name="connsiteX906" fmla="*/ 625529 w 1221260"/>
                <a:gd name="connsiteY906" fmla="*/ 184062 h 245340"/>
                <a:gd name="connsiteX907" fmla="*/ 632794 w 1221260"/>
                <a:gd name="connsiteY907" fmla="*/ 182928 h 245340"/>
                <a:gd name="connsiteX908" fmla="*/ 646303 w 1221260"/>
                <a:gd name="connsiteY908" fmla="*/ 187694 h 245340"/>
                <a:gd name="connsiteX909" fmla="*/ 651070 w 1221260"/>
                <a:gd name="connsiteY909" fmla="*/ 200063 h 245340"/>
                <a:gd name="connsiteX910" fmla="*/ 651070 w 1221260"/>
                <a:gd name="connsiteY910" fmla="*/ 242390 h 245340"/>
                <a:gd name="connsiteX911" fmla="*/ 649367 w 1221260"/>
                <a:gd name="connsiteY911" fmla="*/ 244206 h 245340"/>
                <a:gd name="connsiteX912" fmla="*/ 643011 w 1221260"/>
                <a:gd name="connsiteY912" fmla="*/ 244206 h 245340"/>
                <a:gd name="connsiteX913" fmla="*/ 641875 w 1221260"/>
                <a:gd name="connsiteY913" fmla="*/ 243866 h 245340"/>
                <a:gd name="connsiteX914" fmla="*/ 641535 w 1221260"/>
                <a:gd name="connsiteY914" fmla="*/ 242731 h 245340"/>
                <a:gd name="connsiteX915" fmla="*/ 641535 w 1221260"/>
                <a:gd name="connsiteY915" fmla="*/ 202219 h 245340"/>
                <a:gd name="connsiteX916" fmla="*/ 638697 w 1221260"/>
                <a:gd name="connsiteY916" fmla="*/ 193594 h 245340"/>
                <a:gd name="connsiteX917" fmla="*/ 629729 w 1221260"/>
                <a:gd name="connsiteY917" fmla="*/ 190417 h 245340"/>
                <a:gd name="connsiteX918" fmla="*/ 623486 w 1221260"/>
                <a:gd name="connsiteY918" fmla="*/ 191552 h 245340"/>
                <a:gd name="connsiteX919" fmla="*/ 617696 w 1221260"/>
                <a:gd name="connsiteY919" fmla="*/ 194616 h 245340"/>
                <a:gd name="connsiteX920" fmla="*/ 611113 w 1221260"/>
                <a:gd name="connsiteY920" fmla="*/ 199609 h 245340"/>
                <a:gd name="connsiteX921" fmla="*/ 611113 w 1221260"/>
                <a:gd name="connsiteY921" fmla="*/ 242504 h 245340"/>
                <a:gd name="connsiteX922" fmla="*/ 609410 w 1221260"/>
                <a:gd name="connsiteY922" fmla="*/ 244206 h 245340"/>
                <a:gd name="connsiteX923" fmla="*/ 603166 w 1221260"/>
                <a:gd name="connsiteY923" fmla="*/ 244206 h 245340"/>
                <a:gd name="connsiteX924" fmla="*/ 755618 w 1221260"/>
                <a:gd name="connsiteY924" fmla="*/ 184516 h 245340"/>
                <a:gd name="connsiteX925" fmla="*/ 751759 w 1221260"/>
                <a:gd name="connsiteY925" fmla="*/ 198361 h 245340"/>
                <a:gd name="connsiteX926" fmla="*/ 741202 w 1221260"/>
                <a:gd name="connsiteY926" fmla="*/ 206418 h 245340"/>
                <a:gd name="connsiteX927" fmla="*/ 725650 w 1221260"/>
                <a:gd name="connsiteY927" fmla="*/ 209028 h 245340"/>
                <a:gd name="connsiteX928" fmla="*/ 706352 w 1221260"/>
                <a:gd name="connsiteY928" fmla="*/ 209028 h 245340"/>
                <a:gd name="connsiteX929" fmla="*/ 705331 w 1221260"/>
                <a:gd name="connsiteY929" fmla="*/ 210049 h 245340"/>
                <a:gd name="connsiteX930" fmla="*/ 705331 w 1221260"/>
                <a:gd name="connsiteY930" fmla="*/ 242504 h 245340"/>
                <a:gd name="connsiteX931" fmla="*/ 703628 w 1221260"/>
                <a:gd name="connsiteY931" fmla="*/ 244206 h 245340"/>
                <a:gd name="connsiteX932" fmla="*/ 695909 w 1221260"/>
                <a:gd name="connsiteY932" fmla="*/ 244206 h 245340"/>
                <a:gd name="connsiteX933" fmla="*/ 694774 w 1221260"/>
                <a:gd name="connsiteY933" fmla="*/ 243866 h 245340"/>
                <a:gd name="connsiteX934" fmla="*/ 694433 w 1221260"/>
                <a:gd name="connsiteY934" fmla="*/ 242731 h 245340"/>
                <a:gd name="connsiteX935" fmla="*/ 694433 w 1221260"/>
                <a:gd name="connsiteY935" fmla="*/ 161594 h 245340"/>
                <a:gd name="connsiteX936" fmla="*/ 695795 w 1221260"/>
                <a:gd name="connsiteY936" fmla="*/ 160005 h 245340"/>
                <a:gd name="connsiteX937" fmla="*/ 724401 w 1221260"/>
                <a:gd name="connsiteY937" fmla="*/ 160005 h 245340"/>
                <a:gd name="connsiteX938" fmla="*/ 740407 w 1221260"/>
                <a:gd name="connsiteY938" fmla="*/ 162501 h 245340"/>
                <a:gd name="connsiteX939" fmla="*/ 751532 w 1221260"/>
                <a:gd name="connsiteY939" fmla="*/ 170445 h 245340"/>
                <a:gd name="connsiteX940" fmla="*/ 755618 w 1221260"/>
                <a:gd name="connsiteY940" fmla="*/ 184516 h 245340"/>
                <a:gd name="connsiteX941" fmla="*/ 744494 w 1221260"/>
                <a:gd name="connsiteY941" fmla="*/ 184176 h 245340"/>
                <a:gd name="connsiteX942" fmla="*/ 741883 w 1221260"/>
                <a:gd name="connsiteY942" fmla="*/ 174871 h 245340"/>
                <a:gd name="connsiteX943" fmla="*/ 734731 w 1221260"/>
                <a:gd name="connsiteY943" fmla="*/ 169877 h 245340"/>
                <a:gd name="connsiteX944" fmla="*/ 723834 w 1221260"/>
                <a:gd name="connsiteY944" fmla="*/ 168289 h 245340"/>
                <a:gd name="connsiteX945" fmla="*/ 706806 w 1221260"/>
                <a:gd name="connsiteY945" fmla="*/ 168289 h 245340"/>
                <a:gd name="connsiteX946" fmla="*/ 705331 w 1221260"/>
                <a:gd name="connsiteY946" fmla="*/ 169650 h 245340"/>
                <a:gd name="connsiteX947" fmla="*/ 705331 w 1221260"/>
                <a:gd name="connsiteY947" fmla="*/ 199155 h 245340"/>
                <a:gd name="connsiteX948" fmla="*/ 706352 w 1221260"/>
                <a:gd name="connsiteY948" fmla="*/ 200744 h 245340"/>
                <a:gd name="connsiteX949" fmla="*/ 724629 w 1221260"/>
                <a:gd name="connsiteY949" fmla="*/ 200744 h 245340"/>
                <a:gd name="connsiteX950" fmla="*/ 739045 w 1221260"/>
                <a:gd name="connsiteY950" fmla="*/ 196772 h 245340"/>
                <a:gd name="connsiteX951" fmla="*/ 744494 w 1221260"/>
                <a:gd name="connsiteY951" fmla="*/ 184176 h 245340"/>
                <a:gd name="connsiteX952" fmla="*/ 780194 w 1221260"/>
                <a:gd name="connsiteY952" fmla="*/ 242277 h 245340"/>
                <a:gd name="connsiteX953" fmla="*/ 779740 w 1221260"/>
                <a:gd name="connsiteY953" fmla="*/ 243866 h 245340"/>
                <a:gd name="connsiteX954" fmla="*/ 778151 w 1221260"/>
                <a:gd name="connsiteY954" fmla="*/ 244206 h 245340"/>
                <a:gd name="connsiteX955" fmla="*/ 772248 w 1221260"/>
                <a:gd name="connsiteY955" fmla="*/ 244206 h 245340"/>
                <a:gd name="connsiteX956" fmla="*/ 770545 w 1221260"/>
                <a:gd name="connsiteY956" fmla="*/ 242617 h 245340"/>
                <a:gd name="connsiteX957" fmla="*/ 770659 w 1221260"/>
                <a:gd name="connsiteY957" fmla="*/ 161594 h 245340"/>
                <a:gd name="connsiteX958" fmla="*/ 772021 w 1221260"/>
                <a:gd name="connsiteY958" fmla="*/ 160005 h 245340"/>
                <a:gd name="connsiteX959" fmla="*/ 778832 w 1221260"/>
                <a:gd name="connsiteY959" fmla="*/ 160005 h 245340"/>
                <a:gd name="connsiteX960" fmla="*/ 780194 w 1221260"/>
                <a:gd name="connsiteY960" fmla="*/ 161480 h 245340"/>
                <a:gd name="connsiteX961" fmla="*/ 780194 w 1221260"/>
                <a:gd name="connsiteY961" fmla="*/ 242277 h 245340"/>
                <a:gd name="connsiteX962" fmla="*/ 832355 w 1221260"/>
                <a:gd name="connsiteY962" fmla="*/ 236943 h 245340"/>
                <a:gd name="connsiteX963" fmla="*/ 823160 w 1221260"/>
                <a:gd name="connsiteY963" fmla="*/ 243185 h 245340"/>
                <a:gd name="connsiteX964" fmla="*/ 812149 w 1221260"/>
                <a:gd name="connsiteY964" fmla="*/ 245341 h 245340"/>
                <a:gd name="connsiteX965" fmla="*/ 798187 w 1221260"/>
                <a:gd name="connsiteY965" fmla="*/ 240802 h 245340"/>
                <a:gd name="connsiteX966" fmla="*/ 793192 w 1221260"/>
                <a:gd name="connsiteY966" fmla="*/ 228886 h 245340"/>
                <a:gd name="connsiteX967" fmla="*/ 796598 w 1221260"/>
                <a:gd name="connsiteY967" fmla="*/ 218560 h 245340"/>
                <a:gd name="connsiteX968" fmla="*/ 806700 w 1221260"/>
                <a:gd name="connsiteY968" fmla="*/ 211638 h 245340"/>
                <a:gd name="connsiteX969" fmla="*/ 823160 w 1221260"/>
                <a:gd name="connsiteY969" fmla="*/ 208460 h 245340"/>
                <a:gd name="connsiteX970" fmla="*/ 832014 w 1221260"/>
                <a:gd name="connsiteY970" fmla="*/ 207779 h 245340"/>
                <a:gd name="connsiteX971" fmla="*/ 833263 w 1221260"/>
                <a:gd name="connsiteY971" fmla="*/ 207325 h 245340"/>
                <a:gd name="connsiteX972" fmla="*/ 833831 w 1221260"/>
                <a:gd name="connsiteY972" fmla="*/ 206077 h 245340"/>
                <a:gd name="connsiteX973" fmla="*/ 833831 w 1221260"/>
                <a:gd name="connsiteY973" fmla="*/ 203013 h 245340"/>
                <a:gd name="connsiteX974" fmla="*/ 829971 w 1221260"/>
                <a:gd name="connsiteY974" fmla="*/ 193368 h 245340"/>
                <a:gd name="connsiteX975" fmla="*/ 819755 w 1221260"/>
                <a:gd name="connsiteY975" fmla="*/ 189736 h 245340"/>
                <a:gd name="connsiteX976" fmla="*/ 810673 w 1221260"/>
                <a:gd name="connsiteY976" fmla="*/ 192006 h 245340"/>
                <a:gd name="connsiteX977" fmla="*/ 803522 w 1221260"/>
                <a:gd name="connsiteY977" fmla="*/ 198815 h 245340"/>
                <a:gd name="connsiteX978" fmla="*/ 802727 w 1221260"/>
                <a:gd name="connsiteY978" fmla="*/ 199609 h 245340"/>
                <a:gd name="connsiteX979" fmla="*/ 801819 w 1221260"/>
                <a:gd name="connsiteY979" fmla="*/ 199495 h 245340"/>
                <a:gd name="connsiteX980" fmla="*/ 795689 w 1221260"/>
                <a:gd name="connsiteY980" fmla="*/ 197453 h 245340"/>
                <a:gd name="connsiteX981" fmla="*/ 795122 w 1221260"/>
                <a:gd name="connsiteY981" fmla="*/ 196885 h 245340"/>
                <a:gd name="connsiteX982" fmla="*/ 795462 w 1221260"/>
                <a:gd name="connsiteY982" fmla="*/ 195637 h 245340"/>
                <a:gd name="connsiteX983" fmla="*/ 804998 w 1221260"/>
                <a:gd name="connsiteY983" fmla="*/ 186332 h 245340"/>
                <a:gd name="connsiteX984" fmla="*/ 820209 w 1221260"/>
                <a:gd name="connsiteY984" fmla="*/ 182928 h 245340"/>
                <a:gd name="connsiteX985" fmla="*/ 832809 w 1221260"/>
                <a:gd name="connsiteY985" fmla="*/ 185311 h 245340"/>
                <a:gd name="connsiteX986" fmla="*/ 840414 w 1221260"/>
                <a:gd name="connsiteY986" fmla="*/ 192006 h 245340"/>
                <a:gd name="connsiteX987" fmla="*/ 843025 w 1221260"/>
                <a:gd name="connsiteY987" fmla="*/ 202332 h 245340"/>
                <a:gd name="connsiteX988" fmla="*/ 843025 w 1221260"/>
                <a:gd name="connsiteY988" fmla="*/ 242504 h 245340"/>
                <a:gd name="connsiteX989" fmla="*/ 842685 w 1221260"/>
                <a:gd name="connsiteY989" fmla="*/ 243866 h 245340"/>
                <a:gd name="connsiteX990" fmla="*/ 841550 w 1221260"/>
                <a:gd name="connsiteY990" fmla="*/ 244206 h 245340"/>
                <a:gd name="connsiteX991" fmla="*/ 835760 w 1221260"/>
                <a:gd name="connsiteY991" fmla="*/ 244206 h 245340"/>
                <a:gd name="connsiteX992" fmla="*/ 834625 w 1221260"/>
                <a:gd name="connsiteY992" fmla="*/ 243752 h 245340"/>
                <a:gd name="connsiteX993" fmla="*/ 834171 w 1221260"/>
                <a:gd name="connsiteY993" fmla="*/ 242390 h 245340"/>
                <a:gd name="connsiteX994" fmla="*/ 834058 w 1221260"/>
                <a:gd name="connsiteY994" fmla="*/ 237170 h 245340"/>
                <a:gd name="connsiteX995" fmla="*/ 832355 w 1221260"/>
                <a:gd name="connsiteY995" fmla="*/ 236943 h 245340"/>
                <a:gd name="connsiteX996" fmla="*/ 833831 w 1221260"/>
                <a:gd name="connsiteY996" fmla="*/ 215382 h 245340"/>
                <a:gd name="connsiteX997" fmla="*/ 832241 w 1221260"/>
                <a:gd name="connsiteY997" fmla="*/ 213567 h 245340"/>
                <a:gd name="connsiteX998" fmla="*/ 824750 w 1221260"/>
                <a:gd name="connsiteY998" fmla="*/ 214248 h 245340"/>
                <a:gd name="connsiteX999" fmla="*/ 815441 w 1221260"/>
                <a:gd name="connsiteY999" fmla="*/ 215609 h 245340"/>
                <a:gd name="connsiteX1000" fmla="*/ 808517 w 1221260"/>
                <a:gd name="connsiteY1000" fmla="*/ 218333 h 245340"/>
                <a:gd name="connsiteX1001" fmla="*/ 804203 w 1221260"/>
                <a:gd name="connsiteY1001" fmla="*/ 222418 h 245340"/>
                <a:gd name="connsiteX1002" fmla="*/ 802727 w 1221260"/>
                <a:gd name="connsiteY1002" fmla="*/ 227752 h 245340"/>
                <a:gd name="connsiteX1003" fmla="*/ 806133 w 1221260"/>
                <a:gd name="connsiteY1003" fmla="*/ 235582 h 245340"/>
                <a:gd name="connsiteX1004" fmla="*/ 815554 w 1221260"/>
                <a:gd name="connsiteY1004" fmla="*/ 238305 h 245340"/>
                <a:gd name="connsiteX1005" fmla="*/ 822479 w 1221260"/>
                <a:gd name="connsiteY1005" fmla="*/ 237057 h 245340"/>
                <a:gd name="connsiteX1006" fmla="*/ 828382 w 1221260"/>
                <a:gd name="connsiteY1006" fmla="*/ 233653 h 245340"/>
                <a:gd name="connsiteX1007" fmla="*/ 832355 w 1221260"/>
                <a:gd name="connsiteY1007" fmla="*/ 229227 h 245340"/>
                <a:gd name="connsiteX1008" fmla="*/ 833831 w 1221260"/>
                <a:gd name="connsiteY1008" fmla="*/ 224801 h 245340"/>
                <a:gd name="connsiteX1009" fmla="*/ 833831 w 1221260"/>
                <a:gd name="connsiteY1009" fmla="*/ 215382 h 245340"/>
                <a:gd name="connsiteX1010" fmla="*/ 861529 w 1221260"/>
                <a:gd name="connsiteY1010" fmla="*/ 244206 h 245340"/>
                <a:gd name="connsiteX1011" fmla="*/ 859939 w 1221260"/>
                <a:gd name="connsiteY1011" fmla="*/ 242731 h 245340"/>
                <a:gd name="connsiteX1012" fmla="*/ 859939 w 1221260"/>
                <a:gd name="connsiteY1012" fmla="*/ 185538 h 245340"/>
                <a:gd name="connsiteX1013" fmla="*/ 861188 w 1221260"/>
                <a:gd name="connsiteY1013" fmla="*/ 184062 h 245340"/>
                <a:gd name="connsiteX1014" fmla="*/ 867999 w 1221260"/>
                <a:gd name="connsiteY1014" fmla="*/ 184062 h 245340"/>
                <a:gd name="connsiteX1015" fmla="*/ 869248 w 1221260"/>
                <a:gd name="connsiteY1015" fmla="*/ 185311 h 245340"/>
                <a:gd name="connsiteX1016" fmla="*/ 869248 w 1221260"/>
                <a:gd name="connsiteY1016" fmla="*/ 191892 h 245340"/>
                <a:gd name="connsiteX1017" fmla="*/ 869474 w 1221260"/>
                <a:gd name="connsiteY1017" fmla="*/ 192573 h 245340"/>
                <a:gd name="connsiteX1018" fmla="*/ 870269 w 1221260"/>
                <a:gd name="connsiteY1018" fmla="*/ 192233 h 245340"/>
                <a:gd name="connsiteX1019" fmla="*/ 877194 w 1221260"/>
                <a:gd name="connsiteY1019" fmla="*/ 187240 h 245340"/>
                <a:gd name="connsiteX1020" fmla="*/ 883891 w 1221260"/>
                <a:gd name="connsiteY1020" fmla="*/ 184062 h 245340"/>
                <a:gd name="connsiteX1021" fmla="*/ 891156 w 1221260"/>
                <a:gd name="connsiteY1021" fmla="*/ 182928 h 245340"/>
                <a:gd name="connsiteX1022" fmla="*/ 904664 w 1221260"/>
                <a:gd name="connsiteY1022" fmla="*/ 187694 h 245340"/>
                <a:gd name="connsiteX1023" fmla="*/ 909432 w 1221260"/>
                <a:gd name="connsiteY1023" fmla="*/ 200063 h 245340"/>
                <a:gd name="connsiteX1024" fmla="*/ 909432 w 1221260"/>
                <a:gd name="connsiteY1024" fmla="*/ 242390 h 245340"/>
                <a:gd name="connsiteX1025" fmla="*/ 907730 w 1221260"/>
                <a:gd name="connsiteY1025" fmla="*/ 244206 h 245340"/>
                <a:gd name="connsiteX1026" fmla="*/ 901373 w 1221260"/>
                <a:gd name="connsiteY1026" fmla="*/ 244206 h 245340"/>
                <a:gd name="connsiteX1027" fmla="*/ 900238 w 1221260"/>
                <a:gd name="connsiteY1027" fmla="*/ 243866 h 245340"/>
                <a:gd name="connsiteX1028" fmla="*/ 899897 w 1221260"/>
                <a:gd name="connsiteY1028" fmla="*/ 242731 h 245340"/>
                <a:gd name="connsiteX1029" fmla="*/ 899897 w 1221260"/>
                <a:gd name="connsiteY1029" fmla="*/ 202219 h 245340"/>
                <a:gd name="connsiteX1030" fmla="*/ 897059 w 1221260"/>
                <a:gd name="connsiteY1030" fmla="*/ 193594 h 245340"/>
                <a:gd name="connsiteX1031" fmla="*/ 888091 w 1221260"/>
                <a:gd name="connsiteY1031" fmla="*/ 190417 h 245340"/>
                <a:gd name="connsiteX1032" fmla="*/ 881848 w 1221260"/>
                <a:gd name="connsiteY1032" fmla="*/ 191552 h 245340"/>
                <a:gd name="connsiteX1033" fmla="*/ 876059 w 1221260"/>
                <a:gd name="connsiteY1033" fmla="*/ 194616 h 245340"/>
                <a:gd name="connsiteX1034" fmla="*/ 869474 w 1221260"/>
                <a:gd name="connsiteY1034" fmla="*/ 199609 h 245340"/>
                <a:gd name="connsiteX1035" fmla="*/ 869474 w 1221260"/>
                <a:gd name="connsiteY1035" fmla="*/ 242504 h 245340"/>
                <a:gd name="connsiteX1036" fmla="*/ 867772 w 1221260"/>
                <a:gd name="connsiteY1036" fmla="*/ 244206 h 245340"/>
                <a:gd name="connsiteX1037" fmla="*/ 861529 w 1221260"/>
                <a:gd name="connsiteY1037" fmla="*/ 244206 h 245340"/>
                <a:gd name="connsiteX1038" fmla="*/ 962331 w 1221260"/>
                <a:gd name="connsiteY1038" fmla="*/ 197339 h 245340"/>
                <a:gd name="connsiteX1039" fmla="*/ 955974 w 1221260"/>
                <a:gd name="connsiteY1039" fmla="*/ 191779 h 245340"/>
                <a:gd name="connsiteX1040" fmla="*/ 946211 w 1221260"/>
                <a:gd name="connsiteY1040" fmla="*/ 189623 h 245340"/>
                <a:gd name="connsiteX1041" fmla="*/ 935995 w 1221260"/>
                <a:gd name="connsiteY1041" fmla="*/ 192233 h 245340"/>
                <a:gd name="connsiteX1042" fmla="*/ 932022 w 1221260"/>
                <a:gd name="connsiteY1042" fmla="*/ 199268 h 245340"/>
                <a:gd name="connsiteX1043" fmla="*/ 933838 w 1221260"/>
                <a:gd name="connsiteY1043" fmla="*/ 203808 h 245340"/>
                <a:gd name="connsiteX1044" fmla="*/ 941217 w 1221260"/>
                <a:gd name="connsiteY1044" fmla="*/ 207666 h 245340"/>
                <a:gd name="connsiteX1045" fmla="*/ 955633 w 1221260"/>
                <a:gd name="connsiteY1045" fmla="*/ 211978 h 245340"/>
                <a:gd name="connsiteX1046" fmla="*/ 966871 w 1221260"/>
                <a:gd name="connsiteY1046" fmla="*/ 218219 h 245340"/>
                <a:gd name="connsiteX1047" fmla="*/ 970390 w 1221260"/>
                <a:gd name="connsiteY1047" fmla="*/ 227638 h 245340"/>
                <a:gd name="connsiteX1048" fmla="*/ 967212 w 1221260"/>
                <a:gd name="connsiteY1048" fmla="*/ 236943 h 245340"/>
                <a:gd name="connsiteX1049" fmla="*/ 958471 w 1221260"/>
                <a:gd name="connsiteY1049" fmla="*/ 243185 h 245340"/>
                <a:gd name="connsiteX1050" fmla="*/ 945871 w 1221260"/>
                <a:gd name="connsiteY1050" fmla="*/ 245341 h 245340"/>
                <a:gd name="connsiteX1051" fmla="*/ 930206 w 1221260"/>
                <a:gd name="connsiteY1051" fmla="*/ 241823 h 245340"/>
                <a:gd name="connsiteX1052" fmla="*/ 920670 w 1221260"/>
                <a:gd name="connsiteY1052" fmla="*/ 232858 h 245340"/>
                <a:gd name="connsiteX1053" fmla="*/ 920330 w 1221260"/>
                <a:gd name="connsiteY1053" fmla="*/ 231837 h 245340"/>
                <a:gd name="connsiteX1054" fmla="*/ 920897 w 1221260"/>
                <a:gd name="connsiteY1054" fmla="*/ 231042 h 245340"/>
                <a:gd name="connsiteX1055" fmla="*/ 925324 w 1221260"/>
                <a:gd name="connsiteY1055" fmla="*/ 228546 h 245340"/>
                <a:gd name="connsiteX1056" fmla="*/ 926346 w 1221260"/>
                <a:gd name="connsiteY1056" fmla="*/ 228319 h 245340"/>
                <a:gd name="connsiteX1057" fmla="*/ 927027 w 1221260"/>
                <a:gd name="connsiteY1057" fmla="*/ 228659 h 245340"/>
                <a:gd name="connsiteX1058" fmla="*/ 931454 w 1221260"/>
                <a:gd name="connsiteY1058" fmla="*/ 233766 h 245340"/>
                <a:gd name="connsiteX1059" fmla="*/ 937584 w 1221260"/>
                <a:gd name="connsiteY1059" fmla="*/ 237170 h 245340"/>
                <a:gd name="connsiteX1060" fmla="*/ 945984 w 1221260"/>
                <a:gd name="connsiteY1060" fmla="*/ 238419 h 245340"/>
                <a:gd name="connsiteX1061" fmla="*/ 953817 w 1221260"/>
                <a:gd name="connsiteY1061" fmla="*/ 237170 h 245340"/>
                <a:gd name="connsiteX1062" fmla="*/ 959379 w 1221260"/>
                <a:gd name="connsiteY1062" fmla="*/ 233879 h 245340"/>
                <a:gd name="connsiteX1063" fmla="*/ 961422 w 1221260"/>
                <a:gd name="connsiteY1063" fmla="*/ 228659 h 245340"/>
                <a:gd name="connsiteX1064" fmla="*/ 958925 w 1221260"/>
                <a:gd name="connsiteY1064" fmla="*/ 223439 h 245340"/>
                <a:gd name="connsiteX1065" fmla="*/ 950298 w 1221260"/>
                <a:gd name="connsiteY1065" fmla="*/ 219468 h 245340"/>
                <a:gd name="connsiteX1066" fmla="*/ 938606 w 1221260"/>
                <a:gd name="connsiteY1066" fmla="*/ 216177 h 245340"/>
                <a:gd name="connsiteX1067" fmla="*/ 926573 w 1221260"/>
                <a:gd name="connsiteY1067" fmla="*/ 210049 h 245340"/>
                <a:gd name="connsiteX1068" fmla="*/ 923054 w 1221260"/>
                <a:gd name="connsiteY1068" fmla="*/ 200971 h 245340"/>
                <a:gd name="connsiteX1069" fmla="*/ 926005 w 1221260"/>
                <a:gd name="connsiteY1069" fmla="*/ 191552 h 245340"/>
                <a:gd name="connsiteX1070" fmla="*/ 934179 w 1221260"/>
                <a:gd name="connsiteY1070" fmla="*/ 185197 h 245340"/>
                <a:gd name="connsiteX1071" fmla="*/ 946325 w 1221260"/>
                <a:gd name="connsiteY1071" fmla="*/ 182928 h 245340"/>
                <a:gd name="connsiteX1072" fmla="*/ 959833 w 1221260"/>
                <a:gd name="connsiteY1072" fmla="*/ 185878 h 245340"/>
                <a:gd name="connsiteX1073" fmla="*/ 968914 w 1221260"/>
                <a:gd name="connsiteY1073" fmla="*/ 193481 h 245340"/>
                <a:gd name="connsiteX1074" fmla="*/ 969255 w 1221260"/>
                <a:gd name="connsiteY1074" fmla="*/ 194389 h 245340"/>
                <a:gd name="connsiteX1075" fmla="*/ 968801 w 1221260"/>
                <a:gd name="connsiteY1075" fmla="*/ 195070 h 245340"/>
                <a:gd name="connsiteX1076" fmla="*/ 964033 w 1221260"/>
                <a:gd name="connsiteY1076" fmla="*/ 197680 h 245340"/>
                <a:gd name="connsiteX1077" fmla="*/ 963125 w 1221260"/>
                <a:gd name="connsiteY1077" fmla="*/ 197907 h 245340"/>
                <a:gd name="connsiteX1078" fmla="*/ 962331 w 1221260"/>
                <a:gd name="connsiteY1078" fmla="*/ 197339 h 245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</a:cxnLst>
              <a:rect l="l" t="t" r="r" b="b"/>
              <a:pathLst>
                <a:path w="1221260" h="245340">
                  <a:moveTo>
                    <a:pt x="35247" y="86471"/>
                  </a:moveTo>
                  <a:cubicBezTo>
                    <a:pt x="27982" y="86471"/>
                    <a:pt x="21682" y="84769"/>
                    <a:pt x="16403" y="81364"/>
                  </a:cubicBezTo>
                  <a:cubicBezTo>
                    <a:pt x="11125" y="77903"/>
                    <a:pt x="7038" y="72967"/>
                    <a:pt x="4257" y="66612"/>
                  </a:cubicBezTo>
                  <a:cubicBezTo>
                    <a:pt x="1476" y="60200"/>
                    <a:pt x="57" y="52484"/>
                    <a:pt x="57" y="43576"/>
                  </a:cubicBezTo>
                  <a:cubicBezTo>
                    <a:pt x="57" y="34668"/>
                    <a:pt x="1533" y="26611"/>
                    <a:pt x="4484" y="20086"/>
                  </a:cubicBezTo>
                  <a:cubicBezTo>
                    <a:pt x="7436" y="13561"/>
                    <a:pt x="11579" y="8624"/>
                    <a:pt x="16971" y="5220"/>
                  </a:cubicBezTo>
                  <a:cubicBezTo>
                    <a:pt x="22363" y="1759"/>
                    <a:pt x="28606" y="0"/>
                    <a:pt x="35701" y="0"/>
                  </a:cubicBezTo>
                  <a:cubicBezTo>
                    <a:pt x="40979" y="0"/>
                    <a:pt x="45860" y="1078"/>
                    <a:pt x="50231" y="3177"/>
                  </a:cubicBezTo>
                  <a:cubicBezTo>
                    <a:pt x="54715" y="5277"/>
                    <a:pt x="58347" y="8114"/>
                    <a:pt x="61242" y="11575"/>
                  </a:cubicBezTo>
                  <a:cubicBezTo>
                    <a:pt x="64194" y="15036"/>
                    <a:pt x="65953" y="18781"/>
                    <a:pt x="66577" y="22696"/>
                  </a:cubicBezTo>
                  <a:cubicBezTo>
                    <a:pt x="66634" y="23320"/>
                    <a:pt x="66577" y="23717"/>
                    <a:pt x="66464" y="23944"/>
                  </a:cubicBezTo>
                  <a:cubicBezTo>
                    <a:pt x="66407" y="24171"/>
                    <a:pt x="66123" y="24341"/>
                    <a:pt x="65669" y="24511"/>
                  </a:cubicBezTo>
                  <a:lnTo>
                    <a:pt x="57496" y="25760"/>
                  </a:lnTo>
                  <a:cubicBezTo>
                    <a:pt x="57099" y="25816"/>
                    <a:pt x="56815" y="25760"/>
                    <a:pt x="56588" y="25646"/>
                  </a:cubicBezTo>
                  <a:cubicBezTo>
                    <a:pt x="56417" y="25419"/>
                    <a:pt x="56304" y="25079"/>
                    <a:pt x="56247" y="24625"/>
                  </a:cubicBezTo>
                  <a:cubicBezTo>
                    <a:pt x="55736" y="21618"/>
                    <a:pt x="54488" y="18894"/>
                    <a:pt x="52615" y="16454"/>
                  </a:cubicBezTo>
                  <a:cubicBezTo>
                    <a:pt x="50742" y="13958"/>
                    <a:pt x="48301" y="11972"/>
                    <a:pt x="45350" y="10554"/>
                  </a:cubicBezTo>
                  <a:cubicBezTo>
                    <a:pt x="42455" y="9022"/>
                    <a:pt x="39220" y="8284"/>
                    <a:pt x="35587" y="8284"/>
                  </a:cubicBezTo>
                  <a:cubicBezTo>
                    <a:pt x="30423" y="8284"/>
                    <a:pt x="26052" y="9589"/>
                    <a:pt x="22419" y="12256"/>
                  </a:cubicBezTo>
                  <a:cubicBezTo>
                    <a:pt x="18787" y="14809"/>
                    <a:pt x="16006" y="18724"/>
                    <a:pt x="14133" y="23944"/>
                  </a:cubicBezTo>
                  <a:cubicBezTo>
                    <a:pt x="12317" y="29107"/>
                    <a:pt x="11408" y="35405"/>
                    <a:pt x="11408" y="42895"/>
                  </a:cubicBezTo>
                  <a:cubicBezTo>
                    <a:pt x="11408" y="50782"/>
                    <a:pt x="12317" y="57364"/>
                    <a:pt x="14133" y="62640"/>
                  </a:cubicBezTo>
                  <a:cubicBezTo>
                    <a:pt x="16006" y="67860"/>
                    <a:pt x="18787" y="71775"/>
                    <a:pt x="22419" y="74329"/>
                  </a:cubicBezTo>
                  <a:cubicBezTo>
                    <a:pt x="26109" y="76882"/>
                    <a:pt x="30593" y="78187"/>
                    <a:pt x="35815" y="78187"/>
                  </a:cubicBezTo>
                  <a:cubicBezTo>
                    <a:pt x="39504" y="78187"/>
                    <a:pt x="42739" y="77563"/>
                    <a:pt x="45463" y="76371"/>
                  </a:cubicBezTo>
                  <a:cubicBezTo>
                    <a:pt x="48188" y="75066"/>
                    <a:pt x="50458" y="73421"/>
                    <a:pt x="52274" y="71378"/>
                  </a:cubicBezTo>
                  <a:cubicBezTo>
                    <a:pt x="54090" y="69279"/>
                    <a:pt x="55509" y="67009"/>
                    <a:pt x="56474" y="64683"/>
                  </a:cubicBezTo>
                  <a:cubicBezTo>
                    <a:pt x="57439" y="62243"/>
                    <a:pt x="58007" y="59917"/>
                    <a:pt x="58064" y="57647"/>
                  </a:cubicBezTo>
                  <a:lnTo>
                    <a:pt x="58177" y="50839"/>
                  </a:lnTo>
                  <a:cubicBezTo>
                    <a:pt x="58347" y="50101"/>
                    <a:pt x="57950" y="49704"/>
                    <a:pt x="57042" y="49704"/>
                  </a:cubicBezTo>
                  <a:lnTo>
                    <a:pt x="38539" y="49704"/>
                  </a:lnTo>
                  <a:cubicBezTo>
                    <a:pt x="38085" y="49704"/>
                    <a:pt x="37744" y="49647"/>
                    <a:pt x="37517" y="49477"/>
                  </a:cubicBezTo>
                  <a:cubicBezTo>
                    <a:pt x="37347" y="49250"/>
                    <a:pt x="37290" y="48909"/>
                    <a:pt x="37290" y="48455"/>
                  </a:cubicBezTo>
                  <a:lnTo>
                    <a:pt x="37290" y="43576"/>
                  </a:lnTo>
                  <a:cubicBezTo>
                    <a:pt x="37290" y="42895"/>
                    <a:pt x="37687" y="42554"/>
                    <a:pt x="38425" y="42554"/>
                  </a:cubicBezTo>
                  <a:lnTo>
                    <a:pt x="66577" y="42668"/>
                  </a:lnTo>
                  <a:cubicBezTo>
                    <a:pt x="67088" y="42668"/>
                    <a:pt x="67542" y="42781"/>
                    <a:pt x="67826" y="43008"/>
                  </a:cubicBezTo>
                  <a:cubicBezTo>
                    <a:pt x="68109" y="43235"/>
                    <a:pt x="68280" y="43576"/>
                    <a:pt x="68280" y="44030"/>
                  </a:cubicBezTo>
                  <a:lnTo>
                    <a:pt x="68280" y="83861"/>
                  </a:lnTo>
                  <a:cubicBezTo>
                    <a:pt x="68280" y="84371"/>
                    <a:pt x="68166" y="84769"/>
                    <a:pt x="67939" y="84996"/>
                  </a:cubicBezTo>
                  <a:cubicBezTo>
                    <a:pt x="67712" y="85223"/>
                    <a:pt x="67372" y="85336"/>
                    <a:pt x="66918" y="85336"/>
                  </a:cubicBezTo>
                  <a:lnTo>
                    <a:pt x="64307" y="85336"/>
                  </a:lnTo>
                  <a:cubicBezTo>
                    <a:pt x="63796" y="85336"/>
                    <a:pt x="63342" y="85279"/>
                    <a:pt x="62945" y="85109"/>
                  </a:cubicBezTo>
                  <a:cubicBezTo>
                    <a:pt x="62661" y="84939"/>
                    <a:pt x="62434" y="84598"/>
                    <a:pt x="62264" y="83974"/>
                  </a:cubicBezTo>
                  <a:lnTo>
                    <a:pt x="61015" y="73421"/>
                  </a:lnTo>
                  <a:cubicBezTo>
                    <a:pt x="60958" y="73137"/>
                    <a:pt x="60788" y="72967"/>
                    <a:pt x="60561" y="72967"/>
                  </a:cubicBezTo>
                  <a:cubicBezTo>
                    <a:pt x="60391" y="72967"/>
                    <a:pt x="60220" y="73137"/>
                    <a:pt x="59993" y="73534"/>
                  </a:cubicBezTo>
                  <a:cubicBezTo>
                    <a:pt x="58574" y="75804"/>
                    <a:pt x="56758" y="77903"/>
                    <a:pt x="54545" y="79889"/>
                  </a:cubicBezTo>
                  <a:cubicBezTo>
                    <a:pt x="52331" y="81875"/>
                    <a:pt x="49663" y="83464"/>
                    <a:pt x="46485" y="84655"/>
                  </a:cubicBezTo>
                  <a:cubicBezTo>
                    <a:pt x="43306" y="85847"/>
                    <a:pt x="39560" y="86471"/>
                    <a:pt x="35247" y="86471"/>
                  </a:cubicBezTo>
                  <a:close/>
                  <a:moveTo>
                    <a:pt x="86897" y="85336"/>
                  </a:moveTo>
                  <a:cubicBezTo>
                    <a:pt x="86386" y="85336"/>
                    <a:pt x="85932" y="85223"/>
                    <a:pt x="85648" y="84996"/>
                  </a:cubicBezTo>
                  <a:cubicBezTo>
                    <a:pt x="85421" y="84712"/>
                    <a:pt x="85307" y="84315"/>
                    <a:pt x="85307" y="83861"/>
                  </a:cubicBezTo>
                  <a:lnTo>
                    <a:pt x="85307" y="26668"/>
                  </a:lnTo>
                  <a:cubicBezTo>
                    <a:pt x="85307" y="25703"/>
                    <a:pt x="85705" y="25192"/>
                    <a:pt x="86556" y="25192"/>
                  </a:cubicBezTo>
                  <a:lnTo>
                    <a:pt x="93140" y="25192"/>
                  </a:lnTo>
                  <a:cubicBezTo>
                    <a:pt x="93991" y="25192"/>
                    <a:pt x="94388" y="25589"/>
                    <a:pt x="94388" y="26441"/>
                  </a:cubicBezTo>
                  <a:lnTo>
                    <a:pt x="94388" y="33817"/>
                  </a:lnTo>
                  <a:cubicBezTo>
                    <a:pt x="94388" y="34271"/>
                    <a:pt x="94502" y="34554"/>
                    <a:pt x="94729" y="34611"/>
                  </a:cubicBezTo>
                  <a:cubicBezTo>
                    <a:pt x="94956" y="34668"/>
                    <a:pt x="95240" y="34554"/>
                    <a:pt x="95637" y="34157"/>
                  </a:cubicBezTo>
                  <a:cubicBezTo>
                    <a:pt x="97624" y="31831"/>
                    <a:pt x="99554" y="29902"/>
                    <a:pt x="101427" y="28483"/>
                  </a:cubicBezTo>
                  <a:cubicBezTo>
                    <a:pt x="103413" y="26951"/>
                    <a:pt x="105343" y="25873"/>
                    <a:pt x="107329" y="25192"/>
                  </a:cubicBezTo>
                  <a:cubicBezTo>
                    <a:pt x="109316" y="24455"/>
                    <a:pt x="111246" y="24058"/>
                    <a:pt x="113232" y="24058"/>
                  </a:cubicBezTo>
                  <a:cubicBezTo>
                    <a:pt x="115900" y="24058"/>
                    <a:pt x="117205" y="24568"/>
                    <a:pt x="117205" y="25533"/>
                  </a:cubicBezTo>
                  <a:lnTo>
                    <a:pt x="117205" y="32341"/>
                  </a:lnTo>
                  <a:cubicBezTo>
                    <a:pt x="117205" y="33079"/>
                    <a:pt x="116865" y="33420"/>
                    <a:pt x="116184" y="33249"/>
                  </a:cubicBezTo>
                  <a:cubicBezTo>
                    <a:pt x="115503" y="33193"/>
                    <a:pt x="114708" y="33079"/>
                    <a:pt x="113800" y="33022"/>
                  </a:cubicBezTo>
                  <a:cubicBezTo>
                    <a:pt x="112948" y="32966"/>
                    <a:pt x="112040" y="32909"/>
                    <a:pt x="111075" y="32909"/>
                  </a:cubicBezTo>
                  <a:cubicBezTo>
                    <a:pt x="109429" y="32909"/>
                    <a:pt x="107613" y="33306"/>
                    <a:pt x="105740" y="34044"/>
                  </a:cubicBezTo>
                  <a:cubicBezTo>
                    <a:pt x="103867" y="34724"/>
                    <a:pt x="102051" y="35689"/>
                    <a:pt x="100405" y="36994"/>
                  </a:cubicBezTo>
                  <a:cubicBezTo>
                    <a:pt x="98816" y="38299"/>
                    <a:pt x="97510" y="39718"/>
                    <a:pt x="96432" y="41306"/>
                  </a:cubicBezTo>
                  <a:cubicBezTo>
                    <a:pt x="95354" y="42895"/>
                    <a:pt x="94843" y="44484"/>
                    <a:pt x="94843" y="46072"/>
                  </a:cubicBezTo>
                  <a:lnTo>
                    <a:pt x="94843" y="83634"/>
                  </a:lnTo>
                  <a:cubicBezTo>
                    <a:pt x="94843" y="84769"/>
                    <a:pt x="94275" y="85336"/>
                    <a:pt x="93140" y="85336"/>
                  </a:cubicBezTo>
                  <a:lnTo>
                    <a:pt x="86897" y="85336"/>
                  </a:lnTo>
                  <a:close/>
                  <a:moveTo>
                    <a:pt x="152509" y="86471"/>
                  </a:moveTo>
                  <a:cubicBezTo>
                    <a:pt x="146833" y="86471"/>
                    <a:pt x="141782" y="85166"/>
                    <a:pt x="137411" y="82612"/>
                  </a:cubicBezTo>
                  <a:cubicBezTo>
                    <a:pt x="133097" y="79946"/>
                    <a:pt x="129749" y="76314"/>
                    <a:pt x="127308" y="71719"/>
                  </a:cubicBezTo>
                  <a:cubicBezTo>
                    <a:pt x="124981" y="67009"/>
                    <a:pt x="123789" y="61676"/>
                    <a:pt x="123789" y="55605"/>
                  </a:cubicBezTo>
                  <a:cubicBezTo>
                    <a:pt x="123789" y="49533"/>
                    <a:pt x="124981" y="43860"/>
                    <a:pt x="127422" y="39150"/>
                  </a:cubicBezTo>
                  <a:cubicBezTo>
                    <a:pt x="129919" y="34384"/>
                    <a:pt x="133325" y="30696"/>
                    <a:pt x="137638" y="28029"/>
                  </a:cubicBezTo>
                  <a:cubicBezTo>
                    <a:pt x="141952" y="25362"/>
                    <a:pt x="146946" y="24058"/>
                    <a:pt x="152622" y="24058"/>
                  </a:cubicBezTo>
                  <a:cubicBezTo>
                    <a:pt x="158298" y="24058"/>
                    <a:pt x="163349" y="25419"/>
                    <a:pt x="167606" y="28143"/>
                  </a:cubicBezTo>
                  <a:cubicBezTo>
                    <a:pt x="171920" y="30810"/>
                    <a:pt x="175268" y="34498"/>
                    <a:pt x="177596" y="39264"/>
                  </a:cubicBezTo>
                  <a:cubicBezTo>
                    <a:pt x="180036" y="43973"/>
                    <a:pt x="181228" y="49363"/>
                    <a:pt x="181228" y="55491"/>
                  </a:cubicBezTo>
                  <a:cubicBezTo>
                    <a:pt x="181228" y="61619"/>
                    <a:pt x="180036" y="66896"/>
                    <a:pt x="177596" y="71605"/>
                  </a:cubicBezTo>
                  <a:cubicBezTo>
                    <a:pt x="175155" y="76201"/>
                    <a:pt x="171806" y="79832"/>
                    <a:pt x="167493" y="82499"/>
                  </a:cubicBezTo>
                  <a:cubicBezTo>
                    <a:pt x="163236" y="85166"/>
                    <a:pt x="158241" y="86471"/>
                    <a:pt x="152509" y="86471"/>
                  </a:cubicBezTo>
                  <a:close/>
                  <a:moveTo>
                    <a:pt x="152736" y="79322"/>
                  </a:moveTo>
                  <a:cubicBezTo>
                    <a:pt x="156652" y="79322"/>
                    <a:pt x="160057" y="78357"/>
                    <a:pt x="162838" y="76485"/>
                  </a:cubicBezTo>
                  <a:cubicBezTo>
                    <a:pt x="165620" y="74499"/>
                    <a:pt x="167777" y="71775"/>
                    <a:pt x="169196" y="68201"/>
                  </a:cubicBezTo>
                  <a:cubicBezTo>
                    <a:pt x="170728" y="64569"/>
                    <a:pt x="171466" y="60257"/>
                    <a:pt x="171466" y="55264"/>
                  </a:cubicBezTo>
                  <a:cubicBezTo>
                    <a:pt x="171466" y="50271"/>
                    <a:pt x="170728" y="46016"/>
                    <a:pt x="169196" y="42441"/>
                  </a:cubicBezTo>
                  <a:cubicBezTo>
                    <a:pt x="167663" y="38810"/>
                    <a:pt x="165506" y="36029"/>
                    <a:pt x="162725" y="34044"/>
                  </a:cubicBezTo>
                  <a:cubicBezTo>
                    <a:pt x="159944" y="32058"/>
                    <a:pt x="156538" y="31093"/>
                    <a:pt x="152622" y="31093"/>
                  </a:cubicBezTo>
                  <a:cubicBezTo>
                    <a:pt x="148706" y="31093"/>
                    <a:pt x="145414" y="32058"/>
                    <a:pt x="142519" y="34044"/>
                  </a:cubicBezTo>
                  <a:cubicBezTo>
                    <a:pt x="139625" y="36029"/>
                    <a:pt x="137411" y="38810"/>
                    <a:pt x="135822" y="42441"/>
                  </a:cubicBezTo>
                  <a:cubicBezTo>
                    <a:pt x="134289" y="46016"/>
                    <a:pt x="133552" y="50271"/>
                    <a:pt x="133552" y="55264"/>
                  </a:cubicBezTo>
                  <a:cubicBezTo>
                    <a:pt x="133552" y="60257"/>
                    <a:pt x="134289" y="64456"/>
                    <a:pt x="135822" y="68087"/>
                  </a:cubicBezTo>
                  <a:cubicBezTo>
                    <a:pt x="137411" y="71719"/>
                    <a:pt x="139625" y="74499"/>
                    <a:pt x="142519" y="76485"/>
                  </a:cubicBezTo>
                  <a:cubicBezTo>
                    <a:pt x="145414" y="78357"/>
                    <a:pt x="148819" y="79322"/>
                    <a:pt x="152736" y="79322"/>
                  </a:cubicBezTo>
                  <a:close/>
                  <a:moveTo>
                    <a:pt x="215680" y="78981"/>
                  </a:moveTo>
                  <a:cubicBezTo>
                    <a:pt x="218915" y="78981"/>
                    <a:pt x="222037" y="78130"/>
                    <a:pt x="224988" y="76371"/>
                  </a:cubicBezTo>
                  <a:cubicBezTo>
                    <a:pt x="227997" y="74556"/>
                    <a:pt x="231005" y="72116"/>
                    <a:pt x="233956" y="69109"/>
                  </a:cubicBezTo>
                  <a:lnTo>
                    <a:pt x="233956" y="26895"/>
                  </a:lnTo>
                  <a:cubicBezTo>
                    <a:pt x="233956" y="25760"/>
                    <a:pt x="234581" y="25192"/>
                    <a:pt x="235773" y="25192"/>
                  </a:cubicBezTo>
                  <a:lnTo>
                    <a:pt x="242016" y="25192"/>
                  </a:lnTo>
                  <a:cubicBezTo>
                    <a:pt x="243094" y="25192"/>
                    <a:pt x="243605" y="25703"/>
                    <a:pt x="243605" y="26781"/>
                  </a:cubicBezTo>
                  <a:lnTo>
                    <a:pt x="243378" y="83861"/>
                  </a:lnTo>
                  <a:cubicBezTo>
                    <a:pt x="243378" y="84825"/>
                    <a:pt x="242981" y="85336"/>
                    <a:pt x="242129" y="85336"/>
                  </a:cubicBezTo>
                  <a:lnTo>
                    <a:pt x="235545" y="85336"/>
                  </a:lnTo>
                  <a:cubicBezTo>
                    <a:pt x="234694" y="85336"/>
                    <a:pt x="234297" y="84939"/>
                    <a:pt x="234297" y="84088"/>
                  </a:cubicBezTo>
                  <a:lnTo>
                    <a:pt x="234297" y="77392"/>
                  </a:lnTo>
                  <a:cubicBezTo>
                    <a:pt x="234297" y="76995"/>
                    <a:pt x="234240" y="76768"/>
                    <a:pt x="234070" y="76712"/>
                  </a:cubicBezTo>
                  <a:cubicBezTo>
                    <a:pt x="233899" y="76655"/>
                    <a:pt x="233673" y="76712"/>
                    <a:pt x="233275" y="77052"/>
                  </a:cubicBezTo>
                  <a:cubicBezTo>
                    <a:pt x="229132" y="80627"/>
                    <a:pt x="225386" y="83066"/>
                    <a:pt x="222151" y="84428"/>
                  </a:cubicBezTo>
                  <a:cubicBezTo>
                    <a:pt x="218972" y="85790"/>
                    <a:pt x="215794" y="86471"/>
                    <a:pt x="212615" y="86471"/>
                  </a:cubicBezTo>
                  <a:cubicBezTo>
                    <a:pt x="209153" y="86471"/>
                    <a:pt x="206031" y="85733"/>
                    <a:pt x="203307" y="84315"/>
                  </a:cubicBezTo>
                  <a:cubicBezTo>
                    <a:pt x="200583" y="82896"/>
                    <a:pt x="198426" y="80853"/>
                    <a:pt x="196837" y="78300"/>
                  </a:cubicBezTo>
                  <a:cubicBezTo>
                    <a:pt x="195247" y="75634"/>
                    <a:pt x="194453" y="72570"/>
                    <a:pt x="194453" y="69109"/>
                  </a:cubicBezTo>
                  <a:lnTo>
                    <a:pt x="194453" y="27008"/>
                  </a:lnTo>
                  <a:cubicBezTo>
                    <a:pt x="194453" y="25816"/>
                    <a:pt x="195020" y="25192"/>
                    <a:pt x="196156" y="25192"/>
                  </a:cubicBezTo>
                  <a:lnTo>
                    <a:pt x="202513" y="25192"/>
                  </a:lnTo>
                  <a:cubicBezTo>
                    <a:pt x="203477" y="25192"/>
                    <a:pt x="203988" y="25703"/>
                    <a:pt x="203988" y="26781"/>
                  </a:cubicBezTo>
                  <a:lnTo>
                    <a:pt x="203988" y="66612"/>
                  </a:lnTo>
                  <a:cubicBezTo>
                    <a:pt x="203988" y="70300"/>
                    <a:pt x="205010" y="73307"/>
                    <a:pt x="207053" y="75577"/>
                  </a:cubicBezTo>
                  <a:cubicBezTo>
                    <a:pt x="209153" y="77846"/>
                    <a:pt x="212048" y="78981"/>
                    <a:pt x="215680" y="78981"/>
                  </a:cubicBezTo>
                  <a:close/>
                  <a:moveTo>
                    <a:pt x="268806" y="25192"/>
                  </a:moveTo>
                  <a:cubicBezTo>
                    <a:pt x="269884" y="25192"/>
                    <a:pt x="270395" y="25760"/>
                    <a:pt x="270395" y="26895"/>
                  </a:cubicBezTo>
                  <a:lnTo>
                    <a:pt x="270395" y="31661"/>
                  </a:lnTo>
                  <a:cubicBezTo>
                    <a:pt x="270395" y="32285"/>
                    <a:pt x="270508" y="32625"/>
                    <a:pt x="270735" y="32682"/>
                  </a:cubicBezTo>
                  <a:cubicBezTo>
                    <a:pt x="271019" y="32682"/>
                    <a:pt x="271416" y="32512"/>
                    <a:pt x="271871" y="32114"/>
                  </a:cubicBezTo>
                  <a:cubicBezTo>
                    <a:pt x="272722" y="31207"/>
                    <a:pt x="273857" y="30129"/>
                    <a:pt x="275276" y="28937"/>
                  </a:cubicBezTo>
                  <a:cubicBezTo>
                    <a:pt x="276695" y="27632"/>
                    <a:pt x="278568" y="26497"/>
                    <a:pt x="280838" y="25533"/>
                  </a:cubicBezTo>
                  <a:cubicBezTo>
                    <a:pt x="283165" y="24568"/>
                    <a:pt x="286117" y="24058"/>
                    <a:pt x="289693" y="24058"/>
                  </a:cubicBezTo>
                  <a:cubicBezTo>
                    <a:pt x="294290" y="24058"/>
                    <a:pt x="298490" y="25192"/>
                    <a:pt x="302179" y="27462"/>
                  </a:cubicBezTo>
                  <a:cubicBezTo>
                    <a:pt x="305982" y="29675"/>
                    <a:pt x="308934" y="32966"/>
                    <a:pt x="311147" y="37448"/>
                  </a:cubicBezTo>
                  <a:cubicBezTo>
                    <a:pt x="313417" y="41930"/>
                    <a:pt x="314553" y="47548"/>
                    <a:pt x="314553" y="54356"/>
                  </a:cubicBezTo>
                  <a:cubicBezTo>
                    <a:pt x="314553" y="61165"/>
                    <a:pt x="313474" y="66952"/>
                    <a:pt x="311261" y="71719"/>
                  </a:cubicBezTo>
                  <a:cubicBezTo>
                    <a:pt x="309047" y="76485"/>
                    <a:pt x="305982" y="80173"/>
                    <a:pt x="302066" y="82726"/>
                  </a:cubicBezTo>
                  <a:cubicBezTo>
                    <a:pt x="298206" y="85223"/>
                    <a:pt x="293666" y="86471"/>
                    <a:pt x="288444" y="86471"/>
                  </a:cubicBezTo>
                  <a:cubicBezTo>
                    <a:pt x="284982" y="86471"/>
                    <a:pt x="281860" y="85960"/>
                    <a:pt x="279136" y="84882"/>
                  </a:cubicBezTo>
                  <a:cubicBezTo>
                    <a:pt x="276468" y="83747"/>
                    <a:pt x="274198" y="82386"/>
                    <a:pt x="272325" y="80797"/>
                  </a:cubicBezTo>
                  <a:cubicBezTo>
                    <a:pt x="271644" y="80173"/>
                    <a:pt x="271133" y="79946"/>
                    <a:pt x="270849" y="80116"/>
                  </a:cubicBezTo>
                  <a:cubicBezTo>
                    <a:pt x="270622" y="80173"/>
                    <a:pt x="270508" y="80627"/>
                    <a:pt x="270508" y="81478"/>
                  </a:cubicBezTo>
                  <a:lnTo>
                    <a:pt x="270508" y="102585"/>
                  </a:lnTo>
                  <a:cubicBezTo>
                    <a:pt x="270508" y="103549"/>
                    <a:pt x="270111" y="104060"/>
                    <a:pt x="269260" y="104060"/>
                  </a:cubicBezTo>
                  <a:lnTo>
                    <a:pt x="262222" y="104060"/>
                  </a:lnTo>
                  <a:cubicBezTo>
                    <a:pt x="261370" y="104060"/>
                    <a:pt x="260973" y="103549"/>
                    <a:pt x="260973" y="102585"/>
                  </a:cubicBezTo>
                  <a:lnTo>
                    <a:pt x="260973" y="27008"/>
                  </a:lnTo>
                  <a:cubicBezTo>
                    <a:pt x="260973" y="26327"/>
                    <a:pt x="261086" y="25873"/>
                    <a:pt x="261314" y="25646"/>
                  </a:cubicBezTo>
                  <a:cubicBezTo>
                    <a:pt x="261597" y="25362"/>
                    <a:pt x="262108" y="25192"/>
                    <a:pt x="262789" y="25192"/>
                  </a:cubicBezTo>
                  <a:lnTo>
                    <a:pt x="268806" y="25192"/>
                  </a:lnTo>
                  <a:close/>
                  <a:moveTo>
                    <a:pt x="270508" y="72059"/>
                  </a:moveTo>
                  <a:cubicBezTo>
                    <a:pt x="272835" y="74329"/>
                    <a:pt x="275219" y="76144"/>
                    <a:pt x="277660" y="77506"/>
                  </a:cubicBezTo>
                  <a:cubicBezTo>
                    <a:pt x="280157" y="78868"/>
                    <a:pt x="282938" y="79549"/>
                    <a:pt x="285946" y="79549"/>
                  </a:cubicBezTo>
                  <a:cubicBezTo>
                    <a:pt x="289579" y="79549"/>
                    <a:pt x="292814" y="78584"/>
                    <a:pt x="295595" y="76712"/>
                  </a:cubicBezTo>
                  <a:cubicBezTo>
                    <a:pt x="298490" y="74839"/>
                    <a:pt x="300704" y="72002"/>
                    <a:pt x="302293" y="68314"/>
                  </a:cubicBezTo>
                  <a:cubicBezTo>
                    <a:pt x="303939" y="64626"/>
                    <a:pt x="304790" y="59973"/>
                    <a:pt x="304790" y="54470"/>
                  </a:cubicBezTo>
                  <a:cubicBezTo>
                    <a:pt x="304790" y="48966"/>
                    <a:pt x="303939" y="44427"/>
                    <a:pt x="302293" y="40966"/>
                  </a:cubicBezTo>
                  <a:cubicBezTo>
                    <a:pt x="300647" y="37505"/>
                    <a:pt x="298376" y="34951"/>
                    <a:pt x="295595" y="33363"/>
                  </a:cubicBezTo>
                  <a:cubicBezTo>
                    <a:pt x="292871" y="31774"/>
                    <a:pt x="289863" y="30980"/>
                    <a:pt x="286514" y="30980"/>
                  </a:cubicBezTo>
                  <a:cubicBezTo>
                    <a:pt x="283393" y="30980"/>
                    <a:pt x="280668" y="31661"/>
                    <a:pt x="278227" y="33022"/>
                  </a:cubicBezTo>
                  <a:cubicBezTo>
                    <a:pt x="275787" y="34384"/>
                    <a:pt x="273914" y="36086"/>
                    <a:pt x="272552" y="38129"/>
                  </a:cubicBezTo>
                  <a:cubicBezTo>
                    <a:pt x="271189" y="40115"/>
                    <a:pt x="270508" y="42044"/>
                    <a:pt x="270508" y="44030"/>
                  </a:cubicBezTo>
                  <a:lnTo>
                    <a:pt x="270508" y="72059"/>
                  </a:lnTo>
                  <a:close/>
                  <a:moveTo>
                    <a:pt x="415411" y="83180"/>
                  </a:moveTo>
                  <a:cubicBezTo>
                    <a:pt x="415638" y="83690"/>
                    <a:pt x="415582" y="84201"/>
                    <a:pt x="415298" y="84655"/>
                  </a:cubicBezTo>
                  <a:cubicBezTo>
                    <a:pt x="415071" y="85109"/>
                    <a:pt x="414674" y="85336"/>
                    <a:pt x="414163" y="85336"/>
                  </a:cubicBezTo>
                  <a:lnTo>
                    <a:pt x="405876" y="85336"/>
                  </a:lnTo>
                  <a:cubicBezTo>
                    <a:pt x="405025" y="85336"/>
                    <a:pt x="404457" y="84882"/>
                    <a:pt x="404060" y="83974"/>
                  </a:cubicBezTo>
                  <a:lnTo>
                    <a:pt x="389416" y="48228"/>
                  </a:lnTo>
                  <a:cubicBezTo>
                    <a:pt x="389019" y="47377"/>
                    <a:pt x="388111" y="46980"/>
                    <a:pt x="386692" y="46980"/>
                  </a:cubicBezTo>
                  <a:lnTo>
                    <a:pt x="367507" y="46980"/>
                  </a:lnTo>
                  <a:cubicBezTo>
                    <a:pt x="366997" y="46980"/>
                    <a:pt x="366600" y="47094"/>
                    <a:pt x="366373" y="47321"/>
                  </a:cubicBezTo>
                  <a:cubicBezTo>
                    <a:pt x="366202" y="47548"/>
                    <a:pt x="366145" y="47831"/>
                    <a:pt x="366145" y="48228"/>
                  </a:cubicBezTo>
                  <a:lnTo>
                    <a:pt x="366145" y="83520"/>
                  </a:lnTo>
                  <a:cubicBezTo>
                    <a:pt x="366145" y="84712"/>
                    <a:pt x="365521" y="85336"/>
                    <a:pt x="364216" y="85336"/>
                  </a:cubicBezTo>
                  <a:lnTo>
                    <a:pt x="356837" y="85336"/>
                  </a:lnTo>
                  <a:cubicBezTo>
                    <a:pt x="356213" y="85336"/>
                    <a:pt x="355815" y="85223"/>
                    <a:pt x="355588" y="84996"/>
                  </a:cubicBezTo>
                  <a:cubicBezTo>
                    <a:pt x="355362" y="84712"/>
                    <a:pt x="355248" y="84315"/>
                    <a:pt x="355248" y="83861"/>
                  </a:cubicBezTo>
                  <a:lnTo>
                    <a:pt x="355248" y="2724"/>
                  </a:lnTo>
                  <a:cubicBezTo>
                    <a:pt x="355248" y="1645"/>
                    <a:pt x="355702" y="1135"/>
                    <a:pt x="356610" y="1135"/>
                  </a:cubicBezTo>
                  <a:lnTo>
                    <a:pt x="388281" y="1135"/>
                  </a:lnTo>
                  <a:cubicBezTo>
                    <a:pt x="397192" y="1135"/>
                    <a:pt x="404116" y="3007"/>
                    <a:pt x="409054" y="6695"/>
                  </a:cubicBezTo>
                  <a:cubicBezTo>
                    <a:pt x="414049" y="10327"/>
                    <a:pt x="416546" y="15717"/>
                    <a:pt x="416546" y="22923"/>
                  </a:cubicBezTo>
                  <a:cubicBezTo>
                    <a:pt x="416546" y="27235"/>
                    <a:pt x="415695" y="30923"/>
                    <a:pt x="414049" y="33930"/>
                  </a:cubicBezTo>
                  <a:cubicBezTo>
                    <a:pt x="412403" y="36881"/>
                    <a:pt x="410246" y="39264"/>
                    <a:pt x="407692" y="41079"/>
                  </a:cubicBezTo>
                  <a:cubicBezTo>
                    <a:pt x="405195" y="42838"/>
                    <a:pt x="402641" y="44087"/>
                    <a:pt x="399973" y="44938"/>
                  </a:cubicBezTo>
                  <a:cubicBezTo>
                    <a:pt x="399349" y="44994"/>
                    <a:pt x="399235" y="45391"/>
                    <a:pt x="399519" y="46072"/>
                  </a:cubicBezTo>
                  <a:lnTo>
                    <a:pt x="415411" y="83180"/>
                  </a:lnTo>
                  <a:close/>
                  <a:moveTo>
                    <a:pt x="385103" y="39037"/>
                  </a:moveTo>
                  <a:cubicBezTo>
                    <a:pt x="391743" y="39037"/>
                    <a:pt x="396738" y="37845"/>
                    <a:pt x="400087" y="35405"/>
                  </a:cubicBezTo>
                  <a:cubicBezTo>
                    <a:pt x="403492" y="32966"/>
                    <a:pt x="405195" y="29164"/>
                    <a:pt x="405195" y="23944"/>
                  </a:cubicBezTo>
                  <a:cubicBezTo>
                    <a:pt x="405195" y="18724"/>
                    <a:pt x="403663" y="15149"/>
                    <a:pt x="400654" y="12710"/>
                  </a:cubicBezTo>
                  <a:cubicBezTo>
                    <a:pt x="397703" y="10270"/>
                    <a:pt x="393389" y="9078"/>
                    <a:pt x="387714" y="9078"/>
                  </a:cubicBezTo>
                  <a:lnTo>
                    <a:pt x="367735" y="9078"/>
                  </a:lnTo>
                  <a:cubicBezTo>
                    <a:pt x="366656" y="9078"/>
                    <a:pt x="366145" y="9476"/>
                    <a:pt x="366145" y="10327"/>
                  </a:cubicBezTo>
                  <a:lnTo>
                    <a:pt x="366145" y="37561"/>
                  </a:lnTo>
                  <a:cubicBezTo>
                    <a:pt x="366145" y="38526"/>
                    <a:pt x="366486" y="39037"/>
                    <a:pt x="367167" y="39037"/>
                  </a:cubicBezTo>
                  <a:lnTo>
                    <a:pt x="385103" y="39037"/>
                  </a:lnTo>
                  <a:close/>
                  <a:moveTo>
                    <a:pt x="494475" y="83180"/>
                  </a:moveTo>
                  <a:cubicBezTo>
                    <a:pt x="494702" y="83690"/>
                    <a:pt x="494645" y="84201"/>
                    <a:pt x="494362" y="84655"/>
                  </a:cubicBezTo>
                  <a:cubicBezTo>
                    <a:pt x="494135" y="85109"/>
                    <a:pt x="493737" y="85336"/>
                    <a:pt x="493226" y="85336"/>
                  </a:cubicBezTo>
                  <a:lnTo>
                    <a:pt x="484940" y="85336"/>
                  </a:lnTo>
                  <a:cubicBezTo>
                    <a:pt x="484088" y="85336"/>
                    <a:pt x="483521" y="84882"/>
                    <a:pt x="483124" y="83974"/>
                  </a:cubicBezTo>
                  <a:lnTo>
                    <a:pt x="468480" y="48228"/>
                  </a:lnTo>
                  <a:cubicBezTo>
                    <a:pt x="468083" y="47377"/>
                    <a:pt x="467175" y="46980"/>
                    <a:pt x="465756" y="46980"/>
                  </a:cubicBezTo>
                  <a:lnTo>
                    <a:pt x="446572" y="46980"/>
                  </a:lnTo>
                  <a:cubicBezTo>
                    <a:pt x="446061" y="46980"/>
                    <a:pt x="445663" y="47094"/>
                    <a:pt x="445436" y="47321"/>
                  </a:cubicBezTo>
                  <a:cubicBezTo>
                    <a:pt x="445266" y="47548"/>
                    <a:pt x="445209" y="47831"/>
                    <a:pt x="445209" y="48228"/>
                  </a:cubicBezTo>
                  <a:lnTo>
                    <a:pt x="445209" y="83520"/>
                  </a:lnTo>
                  <a:cubicBezTo>
                    <a:pt x="445209" y="84712"/>
                    <a:pt x="444585" y="85336"/>
                    <a:pt x="443280" y="85336"/>
                  </a:cubicBezTo>
                  <a:lnTo>
                    <a:pt x="435901" y="85336"/>
                  </a:lnTo>
                  <a:cubicBezTo>
                    <a:pt x="435276" y="85336"/>
                    <a:pt x="434879" y="85223"/>
                    <a:pt x="434652" y="84996"/>
                  </a:cubicBezTo>
                  <a:cubicBezTo>
                    <a:pt x="434425" y="84712"/>
                    <a:pt x="434312" y="84315"/>
                    <a:pt x="434312" y="83861"/>
                  </a:cubicBezTo>
                  <a:lnTo>
                    <a:pt x="434312" y="2724"/>
                  </a:lnTo>
                  <a:cubicBezTo>
                    <a:pt x="434312" y="1645"/>
                    <a:pt x="434766" y="1135"/>
                    <a:pt x="435674" y="1135"/>
                  </a:cubicBezTo>
                  <a:lnTo>
                    <a:pt x="467345" y="1135"/>
                  </a:lnTo>
                  <a:cubicBezTo>
                    <a:pt x="476256" y="1135"/>
                    <a:pt x="483180" y="3007"/>
                    <a:pt x="488118" y="6695"/>
                  </a:cubicBezTo>
                  <a:cubicBezTo>
                    <a:pt x="493113" y="10327"/>
                    <a:pt x="495610" y="15717"/>
                    <a:pt x="495610" y="22923"/>
                  </a:cubicBezTo>
                  <a:cubicBezTo>
                    <a:pt x="495610" y="27235"/>
                    <a:pt x="494759" y="30923"/>
                    <a:pt x="493113" y="33930"/>
                  </a:cubicBezTo>
                  <a:cubicBezTo>
                    <a:pt x="491467" y="36881"/>
                    <a:pt x="489310" y="39264"/>
                    <a:pt x="486756" y="41079"/>
                  </a:cubicBezTo>
                  <a:cubicBezTo>
                    <a:pt x="484259" y="42838"/>
                    <a:pt x="481705" y="44087"/>
                    <a:pt x="479037" y="44938"/>
                  </a:cubicBezTo>
                  <a:cubicBezTo>
                    <a:pt x="478413" y="44994"/>
                    <a:pt x="478299" y="45391"/>
                    <a:pt x="478583" y="46072"/>
                  </a:cubicBezTo>
                  <a:lnTo>
                    <a:pt x="494475" y="83180"/>
                  </a:lnTo>
                  <a:close/>
                  <a:moveTo>
                    <a:pt x="464166" y="39037"/>
                  </a:moveTo>
                  <a:cubicBezTo>
                    <a:pt x="470807" y="39037"/>
                    <a:pt x="475802" y="37845"/>
                    <a:pt x="479151" y="35405"/>
                  </a:cubicBezTo>
                  <a:cubicBezTo>
                    <a:pt x="482556" y="32966"/>
                    <a:pt x="484259" y="29164"/>
                    <a:pt x="484259" y="23944"/>
                  </a:cubicBezTo>
                  <a:cubicBezTo>
                    <a:pt x="484259" y="18724"/>
                    <a:pt x="482726" y="15149"/>
                    <a:pt x="479718" y="12710"/>
                  </a:cubicBezTo>
                  <a:cubicBezTo>
                    <a:pt x="476766" y="10270"/>
                    <a:pt x="472453" y="9078"/>
                    <a:pt x="466777" y="9078"/>
                  </a:cubicBezTo>
                  <a:lnTo>
                    <a:pt x="446798" y="9078"/>
                  </a:lnTo>
                  <a:cubicBezTo>
                    <a:pt x="445720" y="9078"/>
                    <a:pt x="445209" y="9476"/>
                    <a:pt x="445209" y="10327"/>
                  </a:cubicBezTo>
                  <a:lnTo>
                    <a:pt x="445209" y="37561"/>
                  </a:lnTo>
                  <a:cubicBezTo>
                    <a:pt x="445209" y="38526"/>
                    <a:pt x="445550" y="39037"/>
                    <a:pt x="446231" y="39037"/>
                  </a:cubicBezTo>
                  <a:lnTo>
                    <a:pt x="464166" y="39037"/>
                  </a:lnTo>
                  <a:close/>
                  <a:moveTo>
                    <a:pt x="558895" y="16795"/>
                  </a:moveTo>
                  <a:cubicBezTo>
                    <a:pt x="556909" y="14469"/>
                    <a:pt x="554412" y="12426"/>
                    <a:pt x="551290" y="10780"/>
                  </a:cubicBezTo>
                  <a:cubicBezTo>
                    <a:pt x="548168" y="9135"/>
                    <a:pt x="544309" y="8284"/>
                    <a:pt x="539598" y="8284"/>
                  </a:cubicBezTo>
                  <a:cubicBezTo>
                    <a:pt x="533922" y="8284"/>
                    <a:pt x="529438" y="9532"/>
                    <a:pt x="526203" y="12029"/>
                  </a:cubicBezTo>
                  <a:cubicBezTo>
                    <a:pt x="522967" y="14525"/>
                    <a:pt x="521322" y="17986"/>
                    <a:pt x="521322" y="22469"/>
                  </a:cubicBezTo>
                  <a:cubicBezTo>
                    <a:pt x="521322" y="23660"/>
                    <a:pt x="521605" y="25079"/>
                    <a:pt x="522116" y="26668"/>
                  </a:cubicBezTo>
                  <a:cubicBezTo>
                    <a:pt x="522741" y="28256"/>
                    <a:pt x="523876" y="29788"/>
                    <a:pt x="525635" y="31320"/>
                  </a:cubicBezTo>
                  <a:cubicBezTo>
                    <a:pt x="527395" y="32852"/>
                    <a:pt x="530005" y="34214"/>
                    <a:pt x="533468" y="35405"/>
                  </a:cubicBezTo>
                  <a:lnTo>
                    <a:pt x="549928" y="40852"/>
                  </a:lnTo>
                  <a:cubicBezTo>
                    <a:pt x="556795" y="43122"/>
                    <a:pt x="561676" y="46129"/>
                    <a:pt x="564571" y="49931"/>
                  </a:cubicBezTo>
                  <a:cubicBezTo>
                    <a:pt x="567466" y="53619"/>
                    <a:pt x="568885" y="58044"/>
                    <a:pt x="568885" y="63094"/>
                  </a:cubicBezTo>
                  <a:cubicBezTo>
                    <a:pt x="568885" y="68144"/>
                    <a:pt x="567693" y="72116"/>
                    <a:pt x="565252" y="75690"/>
                  </a:cubicBezTo>
                  <a:cubicBezTo>
                    <a:pt x="562812" y="79151"/>
                    <a:pt x="559406" y="81875"/>
                    <a:pt x="554922" y="83747"/>
                  </a:cubicBezTo>
                  <a:cubicBezTo>
                    <a:pt x="550438" y="85563"/>
                    <a:pt x="545103" y="86471"/>
                    <a:pt x="538803" y="86471"/>
                  </a:cubicBezTo>
                  <a:cubicBezTo>
                    <a:pt x="534262" y="86471"/>
                    <a:pt x="530062" y="85960"/>
                    <a:pt x="526203" y="84882"/>
                  </a:cubicBezTo>
                  <a:cubicBezTo>
                    <a:pt x="522343" y="83747"/>
                    <a:pt x="518881" y="82159"/>
                    <a:pt x="515873" y="80116"/>
                  </a:cubicBezTo>
                  <a:cubicBezTo>
                    <a:pt x="512922" y="78017"/>
                    <a:pt x="510367" y="75407"/>
                    <a:pt x="508267" y="72286"/>
                  </a:cubicBezTo>
                  <a:cubicBezTo>
                    <a:pt x="507870" y="71775"/>
                    <a:pt x="507756" y="71321"/>
                    <a:pt x="507813" y="70924"/>
                  </a:cubicBezTo>
                  <a:cubicBezTo>
                    <a:pt x="507983" y="70470"/>
                    <a:pt x="508324" y="70016"/>
                    <a:pt x="508948" y="69562"/>
                  </a:cubicBezTo>
                  <a:lnTo>
                    <a:pt x="513035" y="66725"/>
                  </a:lnTo>
                  <a:cubicBezTo>
                    <a:pt x="513773" y="66272"/>
                    <a:pt x="514341" y="66045"/>
                    <a:pt x="514738" y="66045"/>
                  </a:cubicBezTo>
                  <a:cubicBezTo>
                    <a:pt x="515192" y="66045"/>
                    <a:pt x="515589" y="66272"/>
                    <a:pt x="515873" y="66725"/>
                  </a:cubicBezTo>
                  <a:cubicBezTo>
                    <a:pt x="517916" y="69279"/>
                    <a:pt x="519903" y="71435"/>
                    <a:pt x="521889" y="73194"/>
                  </a:cubicBezTo>
                  <a:cubicBezTo>
                    <a:pt x="523876" y="74839"/>
                    <a:pt x="526146" y="76087"/>
                    <a:pt x="528700" y="76938"/>
                  </a:cubicBezTo>
                  <a:cubicBezTo>
                    <a:pt x="531368" y="77790"/>
                    <a:pt x="534546" y="78187"/>
                    <a:pt x="538349" y="78187"/>
                  </a:cubicBezTo>
                  <a:cubicBezTo>
                    <a:pt x="544309" y="78187"/>
                    <a:pt x="549190" y="77109"/>
                    <a:pt x="552879" y="75009"/>
                  </a:cubicBezTo>
                  <a:cubicBezTo>
                    <a:pt x="556568" y="72797"/>
                    <a:pt x="558441" y="69222"/>
                    <a:pt x="558441" y="64229"/>
                  </a:cubicBezTo>
                  <a:cubicBezTo>
                    <a:pt x="558441" y="62357"/>
                    <a:pt x="558044" y="60654"/>
                    <a:pt x="557306" y="59122"/>
                  </a:cubicBezTo>
                  <a:cubicBezTo>
                    <a:pt x="556568" y="57534"/>
                    <a:pt x="555263" y="56115"/>
                    <a:pt x="553446" y="54810"/>
                  </a:cubicBezTo>
                  <a:cubicBezTo>
                    <a:pt x="551630" y="53448"/>
                    <a:pt x="549020" y="52143"/>
                    <a:pt x="545614" y="50839"/>
                  </a:cubicBezTo>
                  <a:lnTo>
                    <a:pt x="528360" y="44938"/>
                  </a:lnTo>
                  <a:cubicBezTo>
                    <a:pt x="524216" y="43519"/>
                    <a:pt x="520811" y="41647"/>
                    <a:pt x="518257" y="39377"/>
                  </a:cubicBezTo>
                  <a:cubicBezTo>
                    <a:pt x="515703" y="37108"/>
                    <a:pt x="513773" y="34611"/>
                    <a:pt x="512581" y="31887"/>
                  </a:cubicBezTo>
                  <a:cubicBezTo>
                    <a:pt x="511446" y="29164"/>
                    <a:pt x="510878" y="26384"/>
                    <a:pt x="510878" y="23490"/>
                  </a:cubicBezTo>
                  <a:cubicBezTo>
                    <a:pt x="510878" y="18724"/>
                    <a:pt x="512070" y="14582"/>
                    <a:pt x="514511" y="11121"/>
                  </a:cubicBezTo>
                  <a:cubicBezTo>
                    <a:pt x="516951" y="7546"/>
                    <a:pt x="520243" y="4823"/>
                    <a:pt x="524500" y="2951"/>
                  </a:cubicBezTo>
                  <a:cubicBezTo>
                    <a:pt x="528814" y="965"/>
                    <a:pt x="533865" y="0"/>
                    <a:pt x="539598" y="0"/>
                  </a:cubicBezTo>
                  <a:cubicBezTo>
                    <a:pt x="543457" y="0"/>
                    <a:pt x="546976" y="454"/>
                    <a:pt x="550155" y="1362"/>
                  </a:cubicBezTo>
                  <a:cubicBezTo>
                    <a:pt x="553390" y="2270"/>
                    <a:pt x="556341" y="3575"/>
                    <a:pt x="559009" y="5220"/>
                  </a:cubicBezTo>
                  <a:cubicBezTo>
                    <a:pt x="561733" y="6866"/>
                    <a:pt x="564117" y="8908"/>
                    <a:pt x="566160" y="11234"/>
                  </a:cubicBezTo>
                  <a:cubicBezTo>
                    <a:pt x="566444" y="11518"/>
                    <a:pt x="566671" y="11858"/>
                    <a:pt x="566728" y="12256"/>
                  </a:cubicBezTo>
                  <a:cubicBezTo>
                    <a:pt x="566785" y="12653"/>
                    <a:pt x="566614" y="12993"/>
                    <a:pt x="566160" y="13391"/>
                  </a:cubicBezTo>
                  <a:lnTo>
                    <a:pt x="560939" y="17476"/>
                  </a:lnTo>
                  <a:cubicBezTo>
                    <a:pt x="560541" y="17703"/>
                    <a:pt x="560257" y="17759"/>
                    <a:pt x="560031" y="17703"/>
                  </a:cubicBezTo>
                  <a:cubicBezTo>
                    <a:pt x="559803" y="17532"/>
                    <a:pt x="559406" y="17249"/>
                    <a:pt x="558895" y="16795"/>
                  </a:cubicBezTo>
                  <a:close/>
                  <a:moveTo>
                    <a:pt x="647267" y="25646"/>
                  </a:moveTo>
                  <a:cubicBezTo>
                    <a:pt x="647267" y="31263"/>
                    <a:pt x="645962" y="35859"/>
                    <a:pt x="643408" y="39491"/>
                  </a:cubicBezTo>
                  <a:cubicBezTo>
                    <a:pt x="640854" y="43122"/>
                    <a:pt x="637335" y="45789"/>
                    <a:pt x="632851" y="47548"/>
                  </a:cubicBezTo>
                  <a:cubicBezTo>
                    <a:pt x="628367" y="49306"/>
                    <a:pt x="623202" y="50158"/>
                    <a:pt x="617299" y="50158"/>
                  </a:cubicBezTo>
                  <a:lnTo>
                    <a:pt x="598002" y="50158"/>
                  </a:lnTo>
                  <a:cubicBezTo>
                    <a:pt x="597321" y="50158"/>
                    <a:pt x="596980" y="50498"/>
                    <a:pt x="596980" y="51179"/>
                  </a:cubicBezTo>
                  <a:lnTo>
                    <a:pt x="596980" y="83634"/>
                  </a:lnTo>
                  <a:cubicBezTo>
                    <a:pt x="596980" y="84769"/>
                    <a:pt x="596412" y="85336"/>
                    <a:pt x="595277" y="85336"/>
                  </a:cubicBezTo>
                  <a:lnTo>
                    <a:pt x="587558" y="85336"/>
                  </a:lnTo>
                  <a:cubicBezTo>
                    <a:pt x="587047" y="85336"/>
                    <a:pt x="586650" y="85223"/>
                    <a:pt x="586423" y="84996"/>
                  </a:cubicBezTo>
                  <a:cubicBezTo>
                    <a:pt x="586196" y="84769"/>
                    <a:pt x="586082" y="84371"/>
                    <a:pt x="586082" y="83861"/>
                  </a:cubicBezTo>
                  <a:lnTo>
                    <a:pt x="586082" y="2724"/>
                  </a:lnTo>
                  <a:cubicBezTo>
                    <a:pt x="586082" y="1645"/>
                    <a:pt x="586536" y="1135"/>
                    <a:pt x="587444" y="1135"/>
                  </a:cubicBezTo>
                  <a:lnTo>
                    <a:pt x="616051" y="1135"/>
                  </a:lnTo>
                  <a:cubicBezTo>
                    <a:pt x="622010" y="1135"/>
                    <a:pt x="627345" y="1986"/>
                    <a:pt x="632056" y="3631"/>
                  </a:cubicBezTo>
                  <a:cubicBezTo>
                    <a:pt x="636767" y="5277"/>
                    <a:pt x="640456" y="7943"/>
                    <a:pt x="643181" y="11575"/>
                  </a:cubicBezTo>
                  <a:cubicBezTo>
                    <a:pt x="645905" y="15206"/>
                    <a:pt x="647267" y="19916"/>
                    <a:pt x="647267" y="25646"/>
                  </a:cubicBezTo>
                  <a:close/>
                  <a:moveTo>
                    <a:pt x="636143" y="25306"/>
                  </a:moveTo>
                  <a:cubicBezTo>
                    <a:pt x="636143" y="21447"/>
                    <a:pt x="635292" y="18327"/>
                    <a:pt x="633532" y="16001"/>
                  </a:cubicBezTo>
                  <a:cubicBezTo>
                    <a:pt x="631886" y="13674"/>
                    <a:pt x="629502" y="11972"/>
                    <a:pt x="626381" y="11007"/>
                  </a:cubicBezTo>
                  <a:cubicBezTo>
                    <a:pt x="623372" y="9929"/>
                    <a:pt x="619740" y="9419"/>
                    <a:pt x="615483" y="9419"/>
                  </a:cubicBezTo>
                  <a:lnTo>
                    <a:pt x="598455" y="9419"/>
                  </a:lnTo>
                  <a:cubicBezTo>
                    <a:pt x="597491" y="9419"/>
                    <a:pt x="596980" y="9873"/>
                    <a:pt x="596980" y="10780"/>
                  </a:cubicBezTo>
                  <a:lnTo>
                    <a:pt x="596980" y="40285"/>
                  </a:lnTo>
                  <a:cubicBezTo>
                    <a:pt x="596980" y="41363"/>
                    <a:pt x="597321" y="41874"/>
                    <a:pt x="598002" y="41874"/>
                  </a:cubicBezTo>
                  <a:lnTo>
                    <a:pt x="616278" y="41874"/>
                  </a:lnTo>
                  <a:cubicBezTo>
                    <a:pt x="622237" y="41874"/>
                    <a:pt x="627062" y="40569"/>
                    <a:pt x="630694" y="37902"/>
                  </a:cubicBezTo>
                  <a:cubicBezTo>
                    <a:pt x="634326" y="35235"/>
                    <a:pt x="636143" y="31036"/>
                    <a:pt x="636143" y="25306"/>
                  </a:cubicBezTo>
                  <a:close/>
                  <a:moveTo>
                    <a:pt x="711688" y="86471"/>
                  </a:moveTo>
                  <a:cubicBezTo>
                    <a:pt x="706012" y="86471"/>
                    <a:pt x="700960" y="85166"/>
                    <a:pt x="696590" y="82612"/>
                  </a:cubicBezTo>
                  <a:cubicBezTo>
                    <a:pt x="692276" y="79946"/>
                    <a:pt x="688928" y="76314"/>
                    <a:pt x="686487" y="71719"/>
                  </a:cubicBezTo>
                  <a:cubicBezTo>
                    <a:pt x="684160" y="67009"/>
                    <a:pt x="682968" y="61676"/>
                    <a:pt x="682968" y="55605"/>
                  </a:cubicBezTo>
                  <a:cubicBezTo>
                    <a:pt x="682968" y="49533"/>
                    <a:pt x="684160" y="43860"/>
                    <a:pt x="686601" y="39150"/>
                  </a:cubicBezTo>
                  <a:cubicBezTo>
                    <a:pt x="689098" y="34384"/>
                    <a:pt x="692503" y="30696"/>
                    <a:pt x="696817" y="28029"/>
                  </a:cubicBezTo>
                  <a:cubicBezTo>
                    <a:pt x="701131" y="25362"/>
                    <a:pt x="706125" y="24058"/>
                    <a:pt x="711801" y="24058"/>
                  </a:cubicBezTo>
                  <a:cubicBezTo>
                    <a:pt x="717477" y="24058"/>
                    <a:pt x="722529" y="25419"/>
                    <a:pt x="726785" y="28143"/>
                  </a:cubicBezTo>
                  <a:cubicBezTo>
                    <a:pt x="731099" y="30810"/>
                    <a:pt x="734448" y="34498"/>
                    <a:pt x="736775" y="39264"/>
                  </a:cubicBezTo>
                  <a:cubicBezTo>
                    <a:pt x="739215" y="43973"/>
                    <a:pt x="740407" y="49363"/>
                    <a:pt x="740407" y="55491"/>
                  </a:cubicBezTo>
                  <a:cubicBezTo>
                    <a:pt x="740407" y="61619"/>
                    <a:pt x="739215" y="66896"/>
                    <a:pt x="736775" y="71605"/>
                  </a:cubicBezTo>
                  <a:cubicBezTo>
                    <a:pt x="734334" y="76201"/>
                    <a:pt x="730985" y="79832"/>
                    <a:pt x="726672" y="82499"/>
                  </a:cubicBezTo>
                  <a:cubicBezTo>
                    <a:pt x="722415" y="85166"/>
                    <a:pt x="717420" y="86471"/>
                    <a:pt x="711688" y="86471"/>
                  </a:cubicBezTo>
                  <a:close/>
                  <a:moveTo>
                    <a:pt x="711915" y="79322"/>
                  </a:moveTo>
                  <a:cubicBezTo>
                    <a:pt x="715831" y="79322"/>
                    <a:pt x="719236" y="78357"/>
                    <a:pt x="722018" y="76485"/>
                  </a:cubicBezTo>
                  <a:cubicBezTo>
                    <a:pt x="724799" y="74499"/>
                    <a:pt x="726955" y="71775"/>
                    <a:pt x="728374" y="68201"/>
                  </a:cubicBezTo>
                  <a:cubicBezTo>
                    <a:pt x="729907" y="64569"/>
                    <a:pt x="730645" y="60257"/>
                    <a:pt x="730645" y="55264"/>
                  </a:cubicBezTo>
                  <a:cubicBezTo>
                    <a:pt x="730645" y="50271"/>
                    <a:pt x="729907" y="46016"/>
                    <a:pt x="728374" y="42441"/>
                  </a:cubicBezTo>
                  <a:cubicBezTo>
                    <a:pt x="726842" y="38810"/>
                    <a:pt x="724685" y="36029"/>
                    <a:pt x="721904" y="34044"/>
                  </a:cubicBezTo>
                  <a:cubicBezTo>
                    <a:pt x="719123" y="32058"/>
                    <a:pt x="715717" y="31093"/>
                    <a:pt x="711801" y="31093"/>
                  </a:cubicBezTo>
                  <a:cubicBezTo>
                    <a:pt x="707885" y="31093"/>
                    <a:pt x="704593" y="32058"/>
                    <a:pt x="701698" y="34044"/>
                  </a:cubicBezTo>
                  <a:cubicBezTo>
                    <a:pt x="698804" y="36029"/>
                    <a:pt x="696590" y="38810"/>
                    <a:pt x="695001" y="42441"/>
                  </a:cubicBezTo>
                  <a:cubicBezTo>
                    <a:pt x="693468" y="46016"/>
                    <a:pt x="692731" y="50271"/>
                    <a:pt x="692731" y="55264"/>
                  </a:cubicBezTo>
                  <a:cubicBezTo>
                    <a:pt x="692731" y="60257"/>
                    <a:pt x="693468" y="64456"/>
                    <a:pt x="695001" y="68087"/>
                  </a:cubicBezTo>
                  <a:cubicBezTo>
                    <a:pt x="696590" y="71719"/>
                    <a:pt x="698804" y="74499"/>
                    <a:pt x="701698" y="76485"/>
                  </a:cubicBezTo>
                  <a:cubicBezTo>
                    <a:pt x="704593" y="78357"/>
                    <a:pt x="707998" y="79322"/>
                    <a:pt x="711915" y="79322"/>
                  </a:cubicBezTo>
                  <a:close/>
                  <a:moveTo>
                    <a:pt x="756015" y="85336"/>
                  </a:moveTo>
                  <a:cubicBezTo>
                    <a:pt x="755505" y="85336"/>
                    <a:pt x="755051" y="85223"/>
                    <a:pt x="754767" y="84996"/>
                  </a:cubicBezTo>
                  <a:cubicBezTo>
                    <a:pt x="754540" y="84712"/>
                    <a:pt x="754426" y="84315"/>
                    <a:pt x="754426" y="83861"/>
                  </a:cubicBezTo>
                  <a:lnTo>
                    <a:pt x="754426" y="26668"/>
                  </a:lnTo>
                  <a:cubicBezTo>
                    <a:pt x="754426" y="25703"/>
                    <a:pt x="754824" y="25192"/>
                    <a:pt x="755675" y="25192"/>
                  </a:cubicBezTo>
                  <a:lnTo>
                    <a:pt x="762259" y="25192"/>
                  </a:lnTo>
                  <a:cubicBezTo>
                    <a:pt x="763110" y="25192"/>
                    <a:pt x="763508" y="25589"/>
                    <a:pt x="763508" y="26441"/>
                  </a:cubicBezTo>
                  <a:lnTo>
                    <a:pt x="763508" y="33817"/>
                  </a:lnTo>
                  <a:cubicBezTo>
                    <a:pt x="763508" y="34271"/>
                    <a:pt x="763621" y="34554"/>
                    <a:pt x="763848" y="34611"/>
                  </a:cubicBezTo>
                  <a:cubicBezTo>
                    <a:pt x="764075" y="34668"/>
                    <a:pt x="764359" y="34554"/>
                    <a:pt x="764756" y="34157"/>
                  </a:cubicBezTo>
                  <a:cubicBezTo>
                    <a:pt x="766743" y="31831"/>
                    <a:pt x="768673" y="29902"/>
                    <a:pt x="770545" y="28483"/>
                  </a:cubicBezTo>
                  <a:cubicBezTo>
                    <a:pt x="772532" y="26951"/>
                    <a:pt x="774462" y="25873"/>
                    <a:pt x="776449" y="25192"/>
                  </a:cubicBezTo>
                  <a:cubicBezTo>
                    <a:pt x="778435" y="24455"/>
                    <a:pt x="780365" y="24058"/>
                    <a:pt x="782351" y="24058"/>
                  </a:cubicBezTo>
                  <a:cubicBezTo>
                    <a:pt x="785019" y="24058"/>
                    <a:pt x="786324" y="24568"/>
                    <a:pt x="786324" y="25533"/>
                  </a:cubicBezTo>
                  <a:lnTo>
                    <a:pt x="786324" y="32341"/>
                  </a:lnTo>
                  <a:cubicBezTo>
                    <a:pt x="786324" y="33079"/>
                    <a:pt x="785984" y="33420"/>
                    <a:pt x="785303" y="33249"/>
                  </a:cubicBezTo>
                  <a:cubicBezTo>
                    <a:pt x="784622" y="33193"/>
                    <a:pt x="783827" y="33079"/>
                    <a:pt x="782919" y="33022"/>
                  </a:cubicBezTo>
                  <a:cubicBezTo>
                    <a:pt x="782068" y="32966"/>
                    <a:pt x="781159" y="32909"/>
                    <a:pt x="780194" y="32909"/>
                  </a:cubicBezTo>
                  <a:cubicBezTo>
                    <a:pt x="778549" y="32909"/>
                    <a:pt x="776732" y="33306"/>
                    <a:pt x="774859" y="34044"/>
                  </a:cubicBezTo>
                  <a:cubicBezTo>
                    <a:pt x="772986" y="34724"/>
                    <a:pt x="771170" y="35689"/>
                    <a:pt x="769524" y="36994"/>
                  </a:cubicBezTo>
                  <a:cubicBezTo>
                    <a:pt x="767935" y="38299"/>
                    <a:pt x="766629" y="39718"/>
                    <a:pt x="765551" y="41306"/>
                  </a:cubicBezTo>
                  <a:cubicBezTo>
                    <a:pt x="764472" y="42895"/>
                    <a:pt x="763962" y="44484"/>
                    <a:pt x="763962" y="46072"/>
                  </a:cubicBezTo>
                  <a:lnTo>
                    <a:pt x="763962" y="83634"/>
                  </a:lnTo>
                  <a:cubicBezTo>
                    <a:pt x="763962" y="84769"/>
                    <a:pt x="763394" y="85336"/>
                    <a:pt x="762259" y="85336"/>
                  </a:cubicBezTo>
                  <a:lnTo>
                    <a:pt x="756015" y="85336"/>
                  </a:lnTo>
                  <a:close/>
                  <a:moveTo>
                    <a:pt x="826112" y="1135"/>
                  </a:moveTo>
                  <a:lnTo>
                    <a:pt x="829403" y="1135"/>
                  </a:lnTo>
                  <a:cubicBezTo>
                    <a:pt x="831050" y="1135"/>
                    <a:pt x="832866" y="1135"/>
                    <a:pt x="834852" y="1248"/>
                  </a:cubicBezTo>
                  <a:lnTo>
                    <a:pt x="843820" y="1248"/>
                  </a:lnTo>
                  <a:cubicBezTo>
                    <a:pt x="854320" y="1418"/>
                    <a:pt x="862834" y="3064"/>
                    <a:pt x="869248" y="6241"/>
                  </a:cubicBezTo>
                  <a:cubicBezTo>
                    <a:pt x="875775" y="9419"/>
                    <a:pt x="880486" y="14015"/>
                    <a:pt x="883437" y="20086"/>
                  </a:cubicBezTo>
                  <a:cubicBezTo>
                    <a:pt x="886445" y="26157"/>
                    <a:pt x="887978" y="33647"/>
                    <a:pt x="887978" y="42554"/>
                  </a:cubicBezTo>
                  <a:cubicBezTo>
                    <a:pt x="887978" y="52030"/>
                    <a:pt x="886332" y="59917"/>
                    <a:pt x="883097" y="66272"/>
                  </a:cubicBezTo>
                  <a:cubicBezTo>
                    <a:pt x="879861" y="72626"/>
                    <a:pt x="874867" y="77392"/>
                    <a:pt x="868112" y="80570"/>
                  </a:cubicBezTo>
                  <a:cubicBezTo>
                    <a:pt x="861358" y="83747"/>
                    <a:pt x="852901" y="85336"/>
                    <a:pt x="842685" y="85336"/>
                  </a:cubicBezTo>
                  <a:lnTo>
                    <a:pt x="825998" y="85336"/>
                  </a:lnTo>
                  <a:cubicBezTo>
                    <a:pt x="824920" y="85336"/>
                    <a:pt x="824409" y="84712"/>
                    <a:pt x="824409" y="83520"/>
                  </a:cubicBezTo>
                  <a:lnTo>
                    <a:pt x="824409" y="2724"/>
                  </a:lnTo>
                  <a:cubicBezTo>
                    <a:pt x="824409" y="2213"/>
                    <a:pt x="824522" y="1816"/>
                    <a:pt x="824750" y="1589"/>
                  </a:cubicBezTo>
                  <a:cubicBezTo>
                    <a:pt x="825033" y="1305"/>
                    <a:pt x="825487" y="1135"/>
                    <a:pt x="826112" y="1135"/>
                  </a:cubicBezTo>
                  <a:close/>
                  <a:moveTo>
                    <a:pt x="836442" y="9419"/>
                  </a:moveTo>
                  <a:cubicBezTo>
                    <a:pt x="835704" y="9419"/>
                    <a:pt x="835306" y="9929"/>
                    <a:pt x="835306" y="11007"/>
                  </a:cubicBezTo>
                  <a:lnTo>
                    <a:pt x="835306" y="75917"/>
                  </a:lnTo>
                  <a:cubicBezTo>
                    <a:pt x="835306" y="76768"/>
                    <a:pt x="835760" y="77165"/>
                    <a:pt x="836669" y="77165"/>
                  </a:cubicBezTo>
                  <a:lnTo>
                    <a:pt x="840982" y="77165"/>
                  </a:lnTo>
                  <a:cubicBezTo>
                    <a:pt x="849382" y="77165"/>
                    <a:pt x="856193" y="76087"/>
                    <a:pt x="861415" y="73875"/>
                  </a:cubicBezTo>
                  <a:cubicBezTo>
                    <a:pt x="866637" y="71605"/>
                    <a:pt x="870440" y="67974"/>
                    <a:pt x="872880" y="62981"/>
                  </a:cubicBezTo>
                  <a:cubicBezTo>
                    <a:pt x="875378" y="57988"/>
                    <a:pt x="876626" y="51349"/>
                    <a:pt x="876626" y="43122"/>
                  </a:cubicBezTo>
                  <a:cubicBezTo>
                    <a:pt x="876626" y="34895"/>
                    <a:pt x="875321" y="27746"/>
                    <a:pt x="872767" y="22923"/>
                  </a:cubicBezTo>
                  <a:cubicBezTo>
                    <a:pt x="870269" y="17986"/>
                    <a:pt x="866410" y="14525"/>
                    <a:pt x="861188" y="12483"/>
                  </a:cubicBezTo>
                  <a:cubicBezTo>
                    <a:pt x="856023" y="10440"/>
                    <a:pt x="849496" y="9419"/>
                    <a:pt x="841550" y="9419"/>
                  </a:cubicBezTo>
                  <a:lnTo>
                    <a:pt x="836442" y="9419"/>
                  </a:lnTo>
                  <a:close/>
                  <a:moveTo>
                    <a:pt x="910397" y="59009"/>
                  </a:moveTo>
                  <a:cubicBezTo>
                    <a:pt x="910397" y="62697"/>
                    <a:pt x="911249" y="66101"/>
                    <a:pt x="913008" y="69222"/>
                  </a:cubicBezTo>
                  <a:cubicBezTo>
                    <a:pt x="914824" y="72229"/>
                    <a:pt x="917208" y="74669"/>
                    <a:pt x="920160" y="76485"/>
                  </a:cubicBezTo>
                  <a:cubicBezTo>
                    <a:pt x="923168" y="78300"/>
                    <a:pt x="926573" y="79208"/>
                    <a:pt x="930262" y="79208"/>
                  </a:cubicBezTo>
                  <a:cubicBezTo>
                    <a:pt x="933952" y="79208"/>
                    <a:pt x="937414" y="78471"/>
                    <a:pt x="940365" y="76938"/>
                  </a:cubicBezTo>
                  <a:cubicBezTo>
                    <a:pt x="943317" y="75350"/>
                    <a:pt x="945871" y="72967"/>
                    <a:pt x="947971" y="69789"/>
                  </a:cubicBezTo>
                  <a:cubicBezTo>
                    <a:pt x="948254" y="69506"/>
                    <a:pt x="948482" y="69335"/>
                    <a:pt x="948652" y="69335"/>
                  </a:cubicBezTo>
                  <a:cubicBezTo>
                    <a:pt x="948879" y="69279"/>
                    <a:pt x="949163" y="69335"/>
                    <a:pt x="949560" y="69449"/>
                  </a:cubicBezTo>
                  <a:lnTo>
                    <a:pt x="954328" y="71832"/>
                  </a:lnTo>
                  <a:cubicBezTo>
                    <a:pt x="955009" y="72229"/>
                    <a:pt x="955066" y="72740"/>
                    <a:pt x="954555" y="73421"/>
                  </a:cubicBezTo>
                  <a:cubicBezTo>
                    <a:pt x="952511" y="76428"/>
                    <a:pt x="950241" y="78924"/>
                    <a:pt x="947744" y="80910"/>
                  </a:cubicBezTo>
                  <a:cubicBezTo>
                    <a:pt x="945303" y="82783"/>
                    <a:pt x="942579" y="84201"/>
                    <a:pt x="939571" y="85109"/>
                  </a:cubicBezTo>
                  <a:cubicBezTo>
                    <a:pt x="936562" y="86017"/>
                    <a:pt x="933157" y="86471"/>
                    <a:pt x="929354" y="86471"/>
                  </a:cubicBezTo>
                  <a:cubicBezTo>
                    <a:pt x="923735" y="86471"/>
                    <a:pt x="918797" y="85166"/>
                    <a:pt x="914484" y="82612"/>
                  </a:cubicBezTo>
                  <a:cubicBezTo>
                    <a:pt x="910170" y="80059"/>
                    <a:pt x="906764" y="76428"/>
                    <a:pt x="904267" y="71832"/>
                  </a:cubicBezTo>
                  <a:cubicBezTo>
                    <a:pt x="901770" y="67236"/>
                    <a:pt x="900521" y="61903"/>
                    <a:pt x="900521" y="55831"/>
                  </a:cubicBezTo>
                  <a:cubicBezTo>
                    <a:pt x="900521" y="49250"/>
                    <a:pt x="901770" y="43633"/>
                    <a:pt x="904267" y="38923"/>
                  </a:cubicBezTo>
                  <a:cubicBezTo>
                    <a:pt x="906821" y="34157"/>
                    <a:pt x="910283" y="30469"/>
                    <a:pt x="914597" y="27916"/>
                  </a:cubicBezTo>
                  <a:cubicBezTo>
                    <a:pt x="918968" y="25362"/>
                    <a:pt x="923849" y="24058"/>
                    <a:pt x="929241" y="24058"/>
                  </a:cubicBezTo>
                  <a:cubicBezTo>
                    <a:pt x="934633" y="24058"/>
                    <a:pt x="939571" y="25249"/>
                    <a:pt x="943657" y="27689"/>
                  </a:cubicBezTo>
                  <a:cubicBezTo>
                    <a:pt x="947744" y="30129"/>
                    <a:pt x="950922" y="33647"/>
                    <a:pt x="953192" y="38242"/>
                  </a:cubicBezTo>
                  <a:cubicBezTo>
                    <a:pt x="955463" y="42838"/>
                    <a:pt x="956598" y="48399"/>
                    <a:pt x="956598" y="54924"/>
                  </a:cubicBezTo>
                  <a:cubicBezTo>
                    <a:pt x="956598" y="55434"/>
                    <a:pt x="956541" y="56002"/>
                    <a:pt x="956371" y="56512"/>
                  </a:cubicBezTo>
                  <a:cubicBezTo>
                    <a:pt x="956314" y="57023"/>
                    <a:pt x="955803" y="57307"/>
                    <a:pt x="954895" y="57307"/>
                  </a:cubicBezTo>
                  <a:lnTo>
                    <a:pt x="911419" y="57307"/>
                  </a:lnTo>
                  <a:cubicBezTo>
                    <a:pt x="911135" y="57307"/>
                    <a:pt x="910851" y="57477"/>
                    <a:pt x="910624" y="57874"/>
                  </a:cubicBezTo>
                  <a:cubicBezTo>
                    <a:pt x="910454" y="58158"/>
                    <a:pt x="910397" y="58555"/>
                    <a:pt x="910397" y="59009"/>
                  </a:cubicBezTo>
                  <a:close/>
                  <a:moveTo>
                    <a:pt x="945133" y="51065"/>
                  </a:moveTo>
                  <a:cubicBezTo>
                    <a:pt x="945984" y="51065"/>
                    <a:pt x="946495" y="51009"/>
                    <a:pt x="946722" y="50839"/>
                  </a:cubicBezTo>
                  <a:cubicBezTo>
                    <a:pt x="946949" y="50612"/>
                    <a:pt x="947063" y="50158"/>
                    <a:pt x="947063" y="49477"/>
                  </a:cubicBezTo>
                  <a:cubicBezTo>
                    <a:pt x="947063" y="46242"/>
                    <a:pt x="946325" y="43179"/>
                    <a:pt x="944906" y="40398"/>
                  </a:cubicBezTo>
                  <a:cubicBezTo>
                    <a:pt x="943544" y="37505"/>
                    <a:pt x="941557" y="35235"/>
                    <a:pt x="938890" y="33476"/>
                  </a:cubicBezTo>
                  <a:cubicBezTo>
                    <a:pt x="936335" y="31717"/>
                    <a:pt x="933157" y="30866"/>
                    <a:pt x="929468" y="30866"/>
                  </a:cubicBezTo>
                  <a:cubicBezTo>
                    <a:pt x="925381" y="30866"/>
                    <a:pt x="921919" y="31831"/>
                    <a:pt x="919138" y="33817"/>
                  </a:cubicBezTo>
                  <a:cubicBezTo>
                    <a:pt x="916357" y="35689"/>
                    <a:pt x="914200" y="38186"/>
                    <a:pt x="912781" y="41306"/>
                  </a:cubicBezTo>
                  <a:cubicBezTo>
                    <a:pt x="911362" y="44427"/>
                    <a:pt x="910624" y="47661"/>
                    <a:pt x="910624" y="51065"/>
                  </a:cubicBezTo>
                  <a:lnTo>
                    <a:pt x="945133" y="51065"/>
                  </a:lnTo>
                  <a:close/>
                  <a:moveTo>
                    <a:pt x="998996" y="25192"/>
                  </a:moveTo>
                  <a:cubicBezTo>
                    <a:pt x="999393" y="25192"/>
                    <a:pt x="999621" y="25306"/>
                    <a:pt x="999791" y="25533"/>
                  </a:cubicBezTo>
                  <a:cubicBezTo>
                    <a:pt x="1000018" y="25760"/>
                    <a:pt x="1000131" y="26043"/>
                    <a:pt x="1000131" y="26327"/>
                  </a:cubicBezTo>
                  <a:lnTo>
                    <a:pt x="1000131" y="31207"/>
                  </a:lnTo>
                  <a:cubicBezTo>
                    <a:pt x="1000131" y="31944"/>
                    <a:pt x="999734" y="32341"/>
                    <a:pt x="998996" y="32341"/>
                  </a:cubicBezTo>
                  <a:lnTo>
                    <a:pt x="986055" y="32341"/>
                  </a:lnTo>
                  <a:cubicBezTo>
                    <a:pt x="985431" y="32341"/>
                    <a:pt x="985147" y="32625"/>
                    <a:pt x="985147" y="33249"/>
                  </a:cubicBezTo>
                  <a:lnTo>
                    <a:pt x="985147" y="83747"/>
                  </a:lnTo>
                  <a:cubicBezTo>
                    <a:pt x="985147" y="84825"/>
                    <a:pt x="984693" y="85336"/>
                    <a:pt x="983785" y="85336"/>
                  </a:cubicBezTo>
                  <a:lnTo>
                    <a:pt x="976861" y="85336"/>
                  </a:lnTo>
                  <a:cubicBezTo>
                    <a:pt x="976009" y="85336"/>
                    <a:pt x="975612" y="84825"/>
                    <a:pt x="975612" y="83861"/>
                  </a:cubicBezTo>
                  <a:lnTo>
                    <a:pt x="975612" y="33136"/>
                  </a:lnTo>
                  <a:cubicBezTo>
                    <a:pt x="975612" y="32625"/>
                    <a:pt x="975328" y="32341"/>
                    <a:pt x="974817" y="32341"/>
                  </a:cubicBezTo>
                  <a:lnTo>
                    <a:pt x="963693" y="32341"/>
                  </a:lnTo>
                  <a:cubicBezTo>
                    <a:pt x="962955" y="32341"/>
                    <a:pt x="962558" y="31944"/>
                    <a:pt x="962558" y="31207"/>
                  </a:cubicBezTo>
                  <a:lnTo>
                    <a:pt x="962558" y="26327"/>
                  </a:lnTo>
                  <a:cubicBezTo>
                    <a:pt x="962558" y="26043"/>
                    <a:pt x="962614" y="25760"/>
                    <a:pt x="962784" y="25533"/>
                  </a:cubicBezTo>
                  <a:cubicBezTo>
                    <a:pt x="963012" y="25306"/>
                    <a:pt x="963352" y="25192"/>
                    <a:pt x="963806" y="25192"/>
                  </a:cubicBezTo>
                  <a:lnTo>
                    <a:pt x="974590" y="25192"/>
                  </a:lnTo>
                  <a:cubicBezTo>
                    <a:pt x="975271" y="25192"/>
                    <a:pt x="975612" y="24795"/>
                    <a:pt x="975612" y="24058"/>
                  </a:cubicBezTo>
                  <a:lnTo>
                    <a:pt x="975612" y="15774"/>
                  </a:lnTo>
                  <a:cubicBezTo>
                    <a:pt x="975612" y="11007"/>
                    <a:pt x="976804" y="7376"/>
                    <a:pt x="979131" y="4880"/>
                  </a:cubicBezTo>
                  <a:cubicBezTo>
                    <a:pt x="981458" y="2383"/>
                    <a:pt x="985034" y="1135"/>
                    <a:pt x="989801" y="1135"/>
                  </a:cubicBezTo>
                  <a:lnTo>
                    <a:pt x="999223" y="1135"/>
                  </a:lnTo>
                  <a:cubicBezTo>
                    <a:pt x="1000188" y="1135"/>
                    <a:pt x="1000699" y="1589"/>
                    <a:pt x="1000699" y="2497"/>
                  </a:cubicBezTo>
                  <a:lnTo>
                    <a:pt x="1000699" y="6922"/>
                  </a:lnTo>
                  <a:cubicBezTo>
                    <a:pt x="1000699" y="7319"/>
                    <a:pt x="1000585" y="7603"/>
                    <a:pt x="1000358" y="7830"/>
                  </a:cubicBezTo>
                  <a:cubicBezTo>
                    <a:pt x="1000188" y="8000"/>
                    <a:pt x="999904" y="8057"/>
                    <a:pt x="999450" y="8057"/>
                  </a:cubicBezTo>
                  <a:lnTo>
                    <a:pt x="991504" y="8057"/>
                  </a:lnTo>
                  <a:cubicBezTo>
                    <a:pt x="989177" y="8057"/>
                    <a:pt x="987474" y="8795"/>
                    <a:pt x="986396" y="10327"/>
                  </a:cubicBezTo>
                  <a:cubicBezTo>
                    <a:pt x="985431" y="11745"/>
                    <a:pt x="984920" y="13731"/>
                    <a:pt x="984920" y="16228"/>
                  </a:cubicBezTo>
                  <a:lnTo>
                    <a:pt x="984920" y="24171"/>
                  </a:lnTo>
                  <a:cubicBezTo>
                    <a:pt x="984920" y="24852"/>
                    <a:pt x="985261" y="25192"/>
                    <a:pt x="985942" y="25192"/>
                  </a:cubicBezTo>
                  <a:lnTo>
                    <a:pt x="998996" y="25192"/>
                  </a:lnTo>
                  <a:close/>
                  <a:moveTo>
                    <a:pt x="1021132" y="83407"/>
                  </a:moveTo>
                  <a:cubicBezTo>
                    <a:pt x="1021132" y="84144"/>
                    <a:pt x="1020961" y="84712"/>
                    <a:pt x="1020678" y="84996"/>
                  </a:cubicBezTo>
                  <a:cubicBezTo>
                    <a:pt x="1020451" y="85223"/>
                    <a:pt x="1019940" y="85336"/>
                    <a:pt x="1019089" y="85336"/>
                  </a:cubicBezTo>
                  <a:lnTo>
                    <a:pt x="1013299" y="85336"/>
                  </a:lnTo>
                  <a:cubicBezTo>
                    <a:pt x="1012618" y="85336"/>
                    <a:pt x="1012164" y="85223"/>
                    <a:pt x="1011937" y="84996"/>
                  </a:cubicBezTo>
                  <a:cubicBezTo>
                    <a:pt x="1011710" y="84769"/>
                    <a:pt x="1011597" y="84371"/>
                    <a:pt x="1011597" y="83747"/>
                  </a:cubicBezTo>
                  <a:lnTo>
                    <a:pt x="1011597" y="26781"/>
                  </a:lnTo>
                  <a:cubicBezTo>
                    <a:pt x="1011597" y="25703"/>
                    <a:pt x="1012051" y="25192"/>
                    <a:pt x="1012959" y="25192"/>
                  </a:cubicBezTo>
                  <a:lnTo>
                    <a:pt x="1019883" y="25192"/>
                  </a:lnTo>
                  <a:cubicBezTo>
                    <a:pt x="1020734" y="25192"/>
                    <a:pt x="1021132" y="25703"/>
                    <a:pt x="1021132" y="26668"/>
                  </a:cubicBezTo>
                  <a:lnTo>
                    <a:pt x="1021132" y="83407"/>
                  </a:lnTo>
                  <a:close/>
                  <a:moveTo>
                    <a:pt x="1021586" y="12256"/>
                  </a:moveTo>
                  <a:cubicBezTo>
                    <a:pt x="1021586" y="13674"/>
                    <a:pt x="1020905" y="14412"/>
                    <a:pt x="1019542" y="14412"/>
                  </a:cubicBezTo>
                  <a:lnTo>
                    <a:pt x="1012959" y="14412"/>
                  </a:lnTo>
                  <a:cubicBezTo>
                    <a:pt x="1012278" y="14412"/>
                    <a:pt x="1011823" y="14242"/>
                    <a:pt x="1011597" y="13958"/>
                  </a:cubicBezTo>
                  <a:cubicBezTo>
                    <a:pt x="1011369" y="13561"/>
                    <a:pt x="1011256" y="13107"/>
                    <a:pt x="1011256" y="12483"/>
                  </a:cubicBezTo>
                  <a:lnTo>
                    <a:pt x="1011256" y="2951"/>
                  </a:lnTo>
                  <a:cubicBezTo>
                    <a:pt x="1011256" y="1759"/>
                    <a:pt x="1011767" y="1135"/>
                    <a:pt x="1012845" y="1135"/>
                  </a:cubicBezTo>
                  <a:lnTo>
                    <a:pt x="1019997" y="1135"/>
                  </a:lnTo>
                  <a:cubicBezTo>
                    <a:pt x="1021075" y="1135"/>
                    <a:pt x="1021586" y="1702"/>
                    <a:pt x="1021586" y="2837"/>
                  </a:cubicBezTo>
                  <a:lnTo>
                    <a:pt x="1021586" y="12256"/>
                  </a:lnTo>
                  <a:close/>
                  <a:moveTo>
                    <a:pt x="1040202" y="85336"/>
                  </a:moveTo>
                  <a:cubicBezTo>
                    <a:pt x="1039124" y="85336"/>
                    <a:pt x="1038613" y="84825"/>
                    <a:pt x="1038613" y="83861"/>
                  </a:cubicBezTo>
                  <a:lnTo>
                    <a:pt x="1038613" y="26668"/>
                  </a:lnTo>
                  <a:cubicBezTo>
                    <a:pt x="1038613" y="25703"/>
                    <a:pt x="1039011" y="25192"/>
                    <a:pt x="1039862" y="25192"/>
                  </a:cubicBezTo>
                  <a:lnTo>
                    <a:pt x="1046673" y="25192"/>
                  </a:lnTo>
                  <a:cubicBezTo>
                    <a:pt x="1047524" y="25192"/>
                    <a:pt x="1047921" y="25589"/>
                    <a:pt x="1047921" y="26441"/>
                  </a:cubicBezTo>
                  <a:lnTo>
                    <a:pt x="1047921" y="33022"/>
                  </a:lnTo>
                  <a:cubicBezTo>
                    <a:pt x="1047921" y="33420"/>
                    <a:pt x="1047978" y="33647"/>
                    <a:pt x="1048149" y="33703"/>
                  </a:cubicBezTo>
                  <a:cubicBezTo>
                    <a:pt x="1048319" y="33760"/>
                    <a:pt x="1048546" y="33703"/>
                    <a:pt x="1048943" y="33363"/>
                  </a:cubicBezTo>
                  <a:cubicBezTo>
                    <a:pt x="1051440" y="31377"/>
                    <a:pt x="1053768" y="29732"/>
                    <a:pt x="1055868" y="28370"/>
                  </a:cubicBezTo>
                  <a:cubicBezTo>
                    <a:pt x="1058081" y="26951"/>
                    <a:pt x="1060295" y="25873"/>
                    <a:pt x="1062565" y="25192"/>
                  </a:cubicBezTo>
                  <a:cubicBezTo>
                    <a:pt x="1064835" y="24455"/>
                    <a:pt x="1067276" y="24058"/>
                    <a:pt x="1069830" y="24058"/>
                  </a:cubicBezTo>
                  <a:cubicBezTo>
                    <a:pt x="1075733" y="24058"/>
                    <a:pt x="1080217" y="25646"/>
                    <a:pt x="1083339" y="28824"/>
                  </a:cubicBezTo>
                  <a:cubicBezTo>
                    <a:pt x="1086517" y="32001"/>
                    <a:pt x="1088106" y="36143"/>
                    <a:pt x="1088106" y="41193"/>
                  </a:cubicBezTo>
                  <a:lnTo>
                    <a:pt x="1088106" y="83520"/>
                  </a:lnTo>
                  <a:cubicBezTo>
                    <a:pt x="1088106" y="84712"/>
                    <a:pt x="1087539" y="85336"/>
                    <a:pt x="1086403" y="85336"/>
                  </a:cubicBezTo>
                  <a:lnTo>
                    <a:pt x="1080047" y="85336"/>
                  </a:lnTo>
                  <a:cubicBezTo>
                    <a:pt x="1079536" y="85336"/>
                    <a:pt x="1079138" y="85223"/>
                    <a:pt x="1078911" y="84996"/>
                  </a:cubicBezTo>
                  <a:cubicBezTo>
                    <a:pt x="1078684" y="84712"/>
                    <a:pt x="1078571" y="84315"/>
                    <a:pt x="1078571" y="83861"/>
                  </a:cubicBezTo>
                  <a:lnTo>
                    <a:pt x="1078571" y="43349"/>
                  </a:lnTo>
                  <a:cubicBezTo>
                    <a:pt x="1078571" y="39661"/>
                    <a:pt x="1077606" y="36767"/>
                    <a:pt x="1075733" y="34724"/>
                  </a:cubicBezTo>
                  <a:cubicBezTo>
                    <a:pt x="1073860" y="32625"/>
                    <a:pt x="1070852" y="31547"/>
                    <a:pt x="1066765" y="31547"/>
                  </a:cubicBezTo>
                  <a:cubicBezTo>
                    <a:pt x="1064552" y="31547"/>
                    <a:pt x="1062508" y="31944"/>
                    <a:pt x="1060522" y="32682"/>
                  </a:cubicBezTo>
                  <a:cubicBezTo>
                    <a:pt x="1058649" y="33363"/>
                    <a:pt x="1056719" y="34384"/>
                    <a:pt x="1054732" y="35746"/>
                  </a:cubicBezTo>
                  <a:cubicBezTo>
                    <a:pt x="1052746" y="37051"/>
                    <a:pt x="1050589" y="38696"/>
                    <a:pt x="1048149" y="40739"/>
                  </a:cubicBezTo>
                  <a:lnTo>
                    <a:pt x="1048149" y="83634"/>
                  </a:lnTo>
                  <a:cubicBezTo>
                    <a:pt x="1048149" y="84769"/>
                    <a:pt x="1047581" y="85336"/>
                    <a:pt x="1046446" y="85336"/>
                  </a:cubicBezTo>
                  <a:lnTo>
                    <a:pt x="1040202" y="85336"/>
                  </a:lnTo>
                  <a:close/>
                  <a:moveTo>
                    <a:pt x="1111263" y="59009"/>
                  </a:moveTo>
                  <a:cubicBezTo>
                    <a:pt x="1111263" y="62697"/>
                    <a:pt x="1112115" y="66101"/>
                    <a:pt x="1113874" y="69222"/>
                  </a:cubicBezTo>
                  <a:cubicBezTo>
                    <a:pt x="1115690" y="72229"/>
                    <a:pt x="1118074" y="74669"/>
                    <a:pt x="1121026" y="76485"/>
                  </a:cubicBezTo>
                  <a:cubicBezTo>
                    <a:pt x="1124034" y="78300"/>
                    <a:pt x="1127439" y="79208"/>
                    <a:pt x="1131129" y="79208"/>
                  </a:cubicBezTo>
                  <a:cubicBezTo>
                    <a:pt x="1134818" y="79208"/>
                    <a:pt x="1138280" y="78471"/>
                    <a:pt x="1141231" y="76938"/>
                  </a:cubicBezTo>
                  <a:cubicBezTo>
                    <a:pt x="1144183" y="75350"/>
                    <a:pt x="1146737" y="72967"/>
                    <a:pt x="1148837" y="69789"/>
                  </a:cubicBezTo>
                  <a:cubicBezTo>
                    <a:pt x="1149121" y="69506"/>
                    <a:pt x="1149348" y="69335"/>
                    <a:pt x="1149518" y="69335"/>
                  </a:cubicBezTo>
                  <a:cubicBezTo>
                    <a:pt x="1149745" y="69279"/>
                    <a:pt x="1150029" y="69335"/>
                    <a:pt x="1150426" y="69449"/>
                  </a:cubicBezTo>
                  <a:lnTo>
                    <a:pt x="1155194" y="71832"/>
                  </a:lnTo>
                  <a:cubicBezTo>
                    <a:pt x="1155875" y="72229"/>
                    <a:pt x="1155932" y="72740"/>
                    <a:pt x="1155421" y="73421"/>
                  </a:cubicBezTo>
                  <a:cubicBezTo>
                    <a:pt x="1153378" y="76428"/>
                    <a:pt x="1151108" y="78924"/>
                    <a:pt x="1148610" y="80910"/>
                  </a:cubicBezTo>
                  <a:cubicBezTo>
                    <a:pt x="1146169" y="82783"/>
                    <a:pt x="1143445" y="84201"/>
                    <a:pt x="1140437" y="85109"/>
                  </a:cubicBezTo>
                  <a:cubicBezTo>
                    <a:pt x="1137429" y="86017"/>
                    <a:pt x="1134023" y="86471"/>
                    <a:pt x="1130220" y="86471"/>
                  </a:cubicBezTo>
                  <a:cubicBezTo>
                    <a:pt x="1124601" y="86471"/>
                    <a:pt x="1119663" y="85166"/>
                    <a:pt x="1115350" y="82612"/>
                  </a:cubicBezTo>
                  <a:cubicBezTo>
                    <a:pt x="1111036" y="80059"/>
                    <a:pt x="1107631" y="76428"/>
                    <a:pt x="1105133" y="71832"/>
                  </a:cubicBezTo>
                  <a:cubicBezTo>
                    <a:pt x="1102636" y="67236"/>
                    <a:pt x="1101388" y="61903"/>
                    <a:pt x="1101388" y="55831"/>
                  </a:cubicBezTo>
                  <a:cubicBezTo>
                    <a:pt x="1101388" y="49250"/>
                    <a:pt x="1102636" y="43633"/>
                    <a:pt x="1105133" y="38923"/>
                  </a:cubicBezTo>
                  <a:cubicBezTo>
                    <a:pt x="1107688" y="34157"/>
                    <a:pt x="1111150" y="30469"/>
                    <a:pt x="1115463" y="27916"/>
                  </a:cubicBezTo>
                  <a:cubicBezTo>
                    <a:pt x="1119834" y="25362"/>
                    <a:pt x="1124715" y="24058"/>
                    <a:pt x="1130107" y="24058"/>
                  </a:cubicBezTo>
                  <a:cubicBezTo>
                    <a:pt x="1135499" y="24058"/>
                    <a:pt x="1140437" y="25249"/>
                    <a:pt x="1144523" y="27689"/>
                  </a:cubicBezTo>
                  <a:cubicBezTo>
                    <a:pt x="1148610" y="30129"/>
                    <a:pt x="1151789" y="33647"/>
                    <a:pt x="1154059" y="38242"/>
                  </a:cubicBezTo>
                  <a:cubicBezTo>
                    <a:pt x="1156329" y="42838"/>
                    <a:pt x="1157464" y="48399"/>
                    <a:pt x="1157464" y="54924"/>
                  </a:cubicBezTo>
                  <a:cubicBezTo>
                    <a:pt x="1157464" y="55434"/>
                    <a:pt x="1157408" y="56002"/>
                    <a:pt x="1157237" y="56512"/>
                  </a:cubicBezTo>
                  <a:cubicBezTo>
                    <a:pt x="1157180" y="57023"/>
                    <a:pt x="1156670" y="57307"/>
                    <a:pt x="1155761" y="57307"/>
                  </a:cubicBezTo>
                  <a:lnTo>
                    <a:pt x="1112285" y="57307"/>
                  </a:lnTo>
                  <a:cubicBezTo>
                    <a:pt x="1112001" y="57307"/>
                    <a:pt x="1111718" y="57477"/>
                    <a:pt x="1111490" y="57874"/>
                  </a:cubicBezTo>
                  <a:cubicBezTo>
                    <a:pt x="1111320" y="58158"/>
                    <a:pt x="1111263" y="58555"/>
                    <a:pt x="1111263" y="59009"/>
                  </a:cubicBezTo>
                  <a:close/>
                  <a:moveTo>
                    <a:pt x="1145999" y="51065"/>
                  </a:moveTo>
                  <a:cubicBezTo>
                    <a:pt x="1146851" y="51065"/>
                    <a:pt x="1147361" y="51009"/>
                    <a:pt x="1147588" y="50839"/>
                  </a:cubicBezTo>
                  <a:cubicBezTo>
                    <a:pt x="1147816" y="50612"/>
                    <a:pt x="1147929" y="50158"/>
                    <a:pt x="1147929" y="49477"/>
                  </a:cubicBezTo>
                  <a:cubicBezTo>
                    <a:pt x="1147929" y="46242"/>
                    <a:pt x="1147191" y="43179"/>
                    <a:pt x="1145772" y="40398"/>
                  </a:cubicBezTo>
                  <a:cubicBezTo>
                    <a:pt x="1144410" y="37505"/>
                    <a:pt x="1142423" y="35235"/>
                    <a:pt x="1139756" y="33476"/>
                  </a:cubicBezTo>
                  <a:cubicBezTo>
                    <a:pt x="1137202" y="31717"/>
                    <a:pt x="1134023" y="30866"/>
                    <a:pt x="1130334" y="30866"/>
                  </a:cubicBezTo>
                  <a:cubicBezTo>
                    <a:pt x="1126248" y="30866"/>
                    <a:pt x="1122785" y="31831"/>
                    <a:pt x="1120004" y="33817"/>
                  </a:cubicBezTo>
                  <a:cubicBezTo>
                    <a:pt x="1117223" y="35689"/>
                    <a:pt x="1115066" y="38186"/>
                    <a:pt x="1113647" y="41306"/>
                  </a:cubicBezTo>
                  <a:cubicBezTo>
                    <a:pt x="1112228" y="44427"/>
                    <a:pt x="1111490" y="47661"/>
                    <a:pt x="1111490" y="51065"/>
                  </a:cubicBezTo>
                  <a:lnTo>
                    <a:pt x="1145999" y="51065"/>
                  </a:lnTo>
                  <a:close/>
                  <a:moveTo>
                    <a:pt x="1213655" y="85336"/>
                  </a:moveTo>
                  <a:cubicBezTo>
                    <a:pt x="1213144" y="85336"/>
                    <a:pt x="1212690" y="85223"/>
                    <a:pt x="1212406" y="84996"/>
                  </a:cubicBezTo>
                  <a:cubicBezTo>
                    <a:pt x="1212179" y="84712"/>
                    <a:pt x="1212066" y="84258"/>
                    <a:pt x="1212066" y="83747"/>
                  </a:cubicBezTo>
                  <a:lnTo>
                    <a:pt x="1212066" y="78981"/>
                  </a:lnTo>
                  <a:cubicBezTo>
                    <a:pt x="1212066" y="78357"/>
                    <a:pt x="1211895" y="78017"/>
                    <a:pt x="1211611" y="77960"/>
                  </a:cubicBezTo>
                  <a:cubicBezTo>
                    <a:pt x="1211384" y="77903"/>
                    <a:pt x="1211044" y="78073"/>
                    <a:pt x="1210590" y="78527"/>
                  </a:cubicBezTo>
                  <a:cubicBezTo>
                    <a:pt x="1209738" y="79265"/>
                    <a:pt x="1208547" y="80286"/>
                    <a:pt x="1206957" y="81591"/>
                  </a:cubicBezTo>
                  <a:cubicBezTo>
                    <a:pt x="1205425" y="82896"/>
                    <a:pt x="1203495" y="84031"/>
                    <a:pt x="1201168" y="84996"/>
                  </a:cubicBezTo>
                  <a:cubicBezTo>
                    <a:pt x="1198841" y="85960"/>
                    <a:pt x="1196003" y="86471"/>
                    <a:pt x="1192768" y="86471"/>
                  </a:cubicBezTo>
                  <a:cubicBezTo>
                    <a:pt x="1188000" y="86471"/>
                    <a:pt x="1183743" y="85336"/>
                    <a:pt x="1179940" y="83066"/>
                  </a:cubicBezTo>
                  <a:cubicBezTo>
                    <a:pt x="1176138" y="80797"/>
                    <a:pt x="1173129" y="77449"/>
                    <a:pt x="1170859" y="72967"/>
                  </a:cubicBezTo>
                  <a:cubicBezTo>
                    <a:pt x="1168646" y="68428"/>
                    <a:pt x="1167567" y="62810"/>
                    <a:pt x="1167567" y="56172"/>
                  </a:cubicBezTo>
                  <a:cubicBezTo>
                    <a:pt x="1167567" y="49533"/>
                    <a:pt x="1168646" y="44143"/>
                    <a:pt x="1170859" y="39377"/>
                  </a:cubicBezTo>
                  <a:cubicBezTo>
                    <a:pt x="1173129" y="34554"/>
                    <a:pt x="1176251" y="30810"/>
                    <a:pt x="1180281" y="28143"/>
                  </a:cubicBezTo>
                  <a:cubicBezTo>
                    <a:pt x="1184368" y="25419"/>
                    <a:pt x="1188965" y="24058"/>
                    <a:pt x="1194130" y="24058"/>
                  </a:cubicBezTo>
                  <a:cubicBezTo>
                    <a:pt x="1197819" y="24058"/>
                    <a:pt x="1200941" y="24682"/>
                    <a:pt x="1203438" y="25873"/>
                  </a:cubicBezTo>
                  <a:cubicBezTo>
                    <a:pt x="1205936" y="27065"/>
                    <a:pt x="1208149" y="28483"/>
                    <a:pt x="1210022" y="30072"/>
                  </a:cubicBezTo>
                  <a:cubicBezTo>
                    <a:pt x="1210703" y="30583"/>
                    <a:pt x="1211157" y="30810"/>
                    <a:pt x="1211384" y="30753"/>
                  </a:cubicBezTo>
                  <a:cubicBezTo>
                    <a:pt x="1211668" y="30583"/>
                    <a:pt x="1211838" y="30129"/>
                    <a:pt x="1211838" y="29277"/>
                  </a:cubicBezTo>
                  <a:lnTo>
                    <a:pt x="1211838" y="2610"/>
                  </a:lnTo>
                  <a:cubicBezTo>
                    <a:pt x="1211838" y="1645"/>
                    <a:pt x="1212236" y="1135"/>
                    <a:pt x="1213087" y="1135"/>
                  </a:cubicBezTo>
                  <a:lnTo>
                    <a:pt x="1220011" y="1135"/>
                  </a:lnTo>
                  <a:cubicBezTo>
                    <a:pt x="1220863" y="1135"/>
                    <a:pt x="1221260" y="1645"/>
                    <a:pt x="1221260" y="2610"/>
                  </a:cubicBezTo>
                  <a:lnTo>
                    <a:pt x="1221260" y="83520"/>
                  </a:lnTo>
                  <a:cubicBezTo>
                    <a:pt x="1221260" y="84201"/>
                    <a:pt x="1221147" y="84712"/>
                    <a:pt x="1220920" y="84996"/>
                  </a:cubicBezTo>
                  <a:cubicBezTo>
                    <a:pt x="1220692" y="85223"/>
                    <a:pt x="1220182" y="85336"/>
                    <a:pt x="1219444" y="85336"/>
                  </a:cubicBezTo>
                  <a:lnTo>
                    <a:pt x="1213655" y="85336"/>
                  </a:lnTo>
                  <a:close/>
                  <a:moveTo>
                    <a:pt x="1211725" y="38469"/>
                  </a:moveTo>
                  <a:cubicBezTo>
                    <a:pt x="1209398" y="36143"/>
                    <a:pt x="1207014" y="34327"/>
                    <a:pt x="1204573" y="33022"/>
                  </a:cubicBezTo>
                  <a:cubicBezTo>
                    <a:pt x="1202133" y="31717"/>
                    <a:pt x="1199408" y="31093"/>
                    <a:pt x="1196400" y="31093"/>
                  </a:cubicBezTo>
                  <a:cubicBezTo>
                    <a:pt x="1192768" y="31093"/>
                    <a:pt x="1189476" y="32058"/>
                    <a:pt x="1186524" y="33930"/>
                  </a:cubicBezTo>
                  <a:cubicBezTo>
                    <a:pt x="1183630" y="35746"/>
                    <a:pt x="1181359" y="38526"/>
                    <a:pt x="1179713" y="42214"/>
                  </a:cubicBezTo>
                  <a:cubicBezTo>
                    <a:pt x="1178124" y="45902"/>
                    <a:pt x="1177330" y="50441"/>
                    <a:pt x="1177330" y="55831"/>
                  </a:cubicBezTo>
                  <a:cubicBezTo>
                    <a:pt x="1177330" y="61222"/>
                    <a:pt x="1178181" y="65874"/>
                    <a:pt x="1179827" y="69449"/>
                  </a:cubicBezTo>
                  <a:cubicBezTo>
                    <a:pt x="1181473" y="72910"/>
                    <a:pt x="1183743" y="75520"/>
                    <a:pt x="1186524" y="77165"/>
                  </a:cubicBezTo>
                  <a:cubicBezTo>
                    <a:pt x="1189306" y="78754"/>
                    <a:pt x="1192370" y="79549"/>
                    <a:pt x="1195719" y="79549"/>
                  </a:cubicBezTo>
                  <a:cubicBezTo>
                    <a:pt x="1198841" y="79549"/>
                    <a:pt x="1201565" y="78811"/>
                    <a:pt x="1203892" y="77392"/>
                  </a:cubicBezTo>
                  <a:cubicBezTo>
                    <a:pt x="1206333" y="75974"/>
                    <a:pt x="1208206" y="74158"/>
                    <a:pt x="1209568" y="72059"/>
                  </a:cubicBezTo>
                  <a:cubicBezTo>
                    <a:pt x="1210987" y="69960"/>
                    <a:pt x="1211725" y="67860"/>
                    <a:pt x="1211725" y="65818"/>
                  </a:cubicBezTo>
                  <a:lnTo>
                    <a:pt x="1211725" y="38469"/>
                  </a:lnTo>
                  <a:close/>
                  <a:moveTo>
                    <a:pt x="35531" y="158870"/>
                  </a:moveTo>
                  <a:cubicBezTo>
                    <a:pt x="39334" y="158870"/>
                    <a:pt x="42966" y="159494"/>
                    <a:pt x="46428" y="160799"/>
                  </a:cubicBezTo>
                  <a:cubicBezTo>
                    <a:pt x="50004" y="161991"/>
                    <a:pt x="53182" y="163693"/>
                    <a:pt x="55964" y="165792"/>
                  </a:cubicBezTo>
                  <a:cubicBezTo>
                    <a:pt x="58745" y="167892"/>
                    <a:pt x="61072" y="170388"/>
                    <a:pt x="62888" y="173168"/>
                  </a:cubicBezTo>
                  <a:cubicBezTo>
                    <a:pt x="64704" y="175949"/>
                    <a:pt x="65839" y="178956"/>
                    <a:pt x="66294" y="182133"/>
                  </a:cubicBezTo>
                  <a:cubicBezTo>
                    <a:pt x="66464" y="182814"/>
                    <a:pt x="66464" y="183268"/>
                    <a:pt x="66294" y="183495"/>
                  </a:cubicBezTo>
                  <a:cubicBezTo>
                    <a:pt x="66237" y="183722"/>
                    <a:pt x="65953" y="183835"/>
                    <a:pt x="65499" y="183835"/>
                  </a:cubicBezTo>
                  <a:lnTo>
                    <a:pt x="56985" y="184516"/>
                  </a:lnTo>
                  <a:cubicBezTo>
                    <a:pt x="56588" y="184573"/>
                    <a:pt x="56361" y="184516"/>
                    <a:pt x="56190" y="184289"/>
                  </a:cubicBezTo>
                  <a:cubicBezTo>
                    <a:pt x="56020" y="184062"/>
                    <a:pt x="55907" y="183779"/>
                    <a:pt x="55850" y="183381"/>
                  </a:cubicBezTo>
                  <a:cubicBezTo>
                    <a:pt x="54772" y="178559"/>
                    <a:pt x="52501" y="174644"/>
                    <a:pt x="48926" y="171693"/>
                  </a:cubicBezTo>
                  <a:cubicBezTo>
                    <a:pt x="45463" y="168686"/>
                    <a:pt x="41093" y="167154"/>
                    <a:pt x="35871" y="167154"/>
                  </a:cubicBezTo>
                  <a:cubicBezTo>
                    <a:pt x="27982" y="167154"/>
                    <a:pt x="21966" y="170048"/>
                    <a:pt x="17709" y="175892"/>
                  </a:cubicBezTo>
                  <a:cubicBezTo>
                    <a:pt x="13452" y="181736"/>
                    <a:pt x="11352" y="190474"/>
                    <a:pt x="11352" y="202219"/>
                  </a:cubicBezTo>
                  <a:cubicBezTo>
                    <a:pt x="11352" y="213964"/>
                    <a:pt x="13452" y="222134"/>
                    <a:pt x="17595" y="227979"/>
                  </a:cubicBezTo>
                  <a:cubicBezTo>
                    <a:pt x="21738" y="233823"/>
                    <a:pt x="28038" y="236716"/>
                    <a:pt x="36439" y="236716"/>
                  </a:cubicBezTo>
                  <a:cubicBezTo>
                    <a:pt x="41831" y="236716"/>
                    <a:pt x="46258" y="235411"/>
                    <a:pt x="49834" y="232858"/>
                  </a:cubicBezTo>
                  <a:cubicBezTo>
                    <a:pt x="53466" y="230305"/>
                    <a:pt x="56361" y="226163"/>
                    <a:pt x="58574" y="220489"/>
                  </a:cubicBezTo>
                  <a:cubicBezTo>
                    <a:pt x="58801" y="220035"/>
                    <a:pt x="59255" y="219865"/>
                    <a:pt x="59937" y="220035"/>
                  </a:cubicBezTo>
                  <a:lnTo>
                    <a:pt x="66634" y="221624"/>
                  </a:lnTo>
                  <a:cubicBezTo>
                    <a:pt x="66634" y="221624"/>
                    <a:pt x="67031" y="221851"/>
                    <a:pt x="67202" y="222078"/>
                  </a:cubicBezTo>
                  <a:cubicBezTo>
                    <a:pt x="67372" y="222305"/>
                    <a:pt x="67372" y="222702"/>
                    <a:pt x="67202" y="223212"/>
                  </a:cubicBezTo>
                  <a:cubicBezTo>
                    <a:pt x="66577" y="225425"/>
                    <a:pt x="65669" y="227581"/>
                    <a:pt x="64364" y="229681"/>
                  </a:cubicBezTo>
                  <a:cubicBezTo>
                    <a:pt x="63172" y="231780"/>
                    <a:pt x="61639" y="233823"/>
                    <a:pt x="59823" y="235695"/>
                  </a:cubicBezTo>
                  <a:cubicBezTo>
                    <a:pt x="58007" y="237511"/>
                    <a:pt x="55907" y="239156"/>
                    <a:pt x="53466" y="240688"/>
                  </a:cubicBezTo>
                  <a:cubicBezTo>
                    <a:pt x="51026" y="242107"/>
                    <a:pt x="48358" y="243241"/>
                    <a:pt x="45406" y="244093"/>
                  </a:cubicBezTo>
                  <a:cubicBezTo>
                    <a:pt x="42512" y="244944"/>
                    <a:pt x="39390" y="245341"/>
                    <a:pt x="35985" y="245341"/>
                  </a:cubicBezTo>
                  <a:cubicBezTo>
                    <a:pt x="28493" y="245341"/>
                    <a:pt x="22022" y="243582"/>
                    <a:pt x="16574" y="240121"/>
                  </a:cubicBezTo>
                  <a:cubicBezTo>
                    <a:pt x="11181" y="236660"/>
                    <a:pt x="7095" y="231667"/>
                    <a:pt x="4200" y="225142"/>
                  </a:cubicBezTo>
                  <a:cubicBezTo>
                    <a:pt x="1419" y="218616"/>
                    <a:pt x="0" y="210900"/>
                    <a:pt x="0" y="201992"/>
                  </a:cubicBezTo>
                  <a:cubicBezTo>
                    <a:pt x="0" y="193084"/>
                    <a:pt x="1419" y="185367"/>
                    <a:pt x="4200" y="178956"/>
                  </a:cubicBezTo>
                  <a:cubicBezTo>
                    <a:pt x="7095" y="172431"/>
                    <a:pt x="11181" y="167495"/>
                    <a:pt x="16460" y="164090"/>
                  </a:cubicBezTo>
                  <a:cubicBezTo>
                    <a:pt x="21852" y="160629"/>
                    <a:pt x="28209" y="158870"/>
                    <a:pt x="35531" y="158870"/>
                  </a:cubicBezTo>
                  <a:close/>
                  <a:moveTo>
                    <a:pt x="106818" y="245341"/>
                  </a:moveTo>
                  <a:cubicBezTo>
                    <a:pt x="101143" y="245341"/>
                    <a:pt x="96091" y="244036"/>
                    <a:pt x="91721" y="241482"/>
                  </a:cubicBezTo>
                  <a:cubicBezTo>
                    <a:pt x="87407" y="238816"/>
                    <a:pt x="84059" y="235184"/>
                    <a:pt x="81618" y="230589"/>
                  </a:cubicBezTo>
                  <a:cubicBezTo>
                    <a:pt x="79291" y="225879"/>
                    <a:pt x="78099" y="220546"/>
                    <a:pt x="78099" y="214475"/>
                  </a:cubicBezTo>
                  <a:cubicBezTo>
                    <a:pt x="78099" y="208403"/>
                    <a:pt x="79291" y="202730"/>
                    <a:pt x="81732" y="198020"/>
                  </a:cubicBezTo>
                  <a:cubicBezTo>
                    <a:pt x="84229" y="193254"/>
                    <a:pt x="87634" y="189566"/>
                    <a:pt x="91948" y="186899"/>
                  </a:cubicBezTo>
                  <a:cubicBezTo>
                    <a:pt x="96262" y="184233"/>
                    <a:pt x="101256" y="182928"/>
                    <a:pt x="106932" y="182928"/>
                  </a:cubicBezTo>
                  <a:cubicBezTo>
                    <a:pt x="112608" y="182928"/>
                    <a:pt x="117659" y="184289"/>
                    <a:pt x="121916" y="187013"/>
                  </a:cubicBezTo>
                  <a:cubicBezTo>
                    <a:pt x="126230" y="189680"/>
                    <a:pt x="129578" y="193368"/>
                    <a:pt x="131906" y="198134"/>
                  </a:cubicBezTo>
                  <a:cubicBezTo>
                    <a:pt x="134346" y="202843"/>
                    <a:pt x="135538" y="208233"/>
                    <a:pt x="135538" y="214361"/>
                  </a:cubicBezTo>
                  <a:cubicBezTo>
                    <a:pt x="135538" y="220489"/>
                    <a:pt x="134346" y="225766"/>
                    <a:pt x="131906" y="230475"/>
                  </a:cubicBezTo>
                  <a:cubicBezTo>
                    <a:pt x="129465" y="235071"/>
                    <a:pt x="126116" y="238702"/>
                    <a:pt x="121803" y="241369"/>
                  </a:cubicBezTo>
                  <a:cubicBezTo>
                    <a:pt x="117546" y="244036"/>
                    <a:pt x="112551" y="245341"/>
                    <a:pt x="106818" y="245341"/>
                  </a:cubicBezTo>
                  <a:close/>
                  <a:moveTo>
                    <a:pt x="107046" y="238192"/>
                  </a:moveTo>
                  <a:cubicBezTo>
                    <a:pt x="110962" y="238192"/>
                    <a:pt x="114367" y="237227"/>
                    <a:pt x="117148" y="235355"/>
                  </a:cubicBezTo>
                  <a:cubicBezTo>
                    <a:pt x="119929" y="233369"/>
                    <a:pt x="122086" y="230645"/>
                    <a:pt x="123505" y="227071"/>
                  </a:cubicBezTo>
                  <a:cubicBezTo>
                    <a:pt x="125038" y="223439"/>
                    <a:pt x="125776" y="219127"/>
                    <a:pt x="125776" y="214134"/>
                  </a:cubicBezTo>
                  <a:cubicBezTo>
                    <a:pt x="125776" y="209141"/>
                    <a:pt x="125038" y="204886"/>
                    <a:pt x="123505" y="201311"/>
                  </a:cubicBezTo>
                  <a:cubicBezTo>
                    <a:pt x="121973" y="197680"/>
                    <a:pt x="119816" y="194900"/>
                    <a:pt x="117035" y="192914"/>
                  </a:cubicBezTo>
                  <a:cubicBezTo>
                    <a:pt x="114254" y="190928"/>
                    <a:pt x="110848" y="189963"/>
                    <a:pt x="106932" y="189963"/>
                  </a:cubicBezTo>
                  <a:cubicBezTo>
                    <a:pt x="103016" y="189963"/>
                    <a:pt x="99724" y="190928"/>
                    <a:pt x="96829" y="192914"/>
                  </a:cubicBezTo>
                  <a:cubicBezTo>
                    <a:pt x="93935" y="194900"/>
                    <a:pt x="91721" y="197680"/>
                    <a:pt x="90132" y="201311"/>
                  </a:cubicBezTo>
                  <a:cubicBezTo>
                    <a:pt x="88599" y="204886"/>
                    <a:pt x="87861" y="209141"/>
                    <a:pt x="87861" y="214134"/>
                  </a:cubicBezTo>
                  <a:cubicBezTo>
                    <a:pt x="87861" y="219127"/>
                    <a:pt x="88599" y="223326"/>
                    <a:pt x="90132" y="226957"/>
                  </a:cubicBezTo>
                  <a:cubicBezTo>
                    <a:pt x="91721" y="230589"/>
                    <a:pt x="93935" y="233369"/>
                    <a:pt x="96829" y="235355"/>
                  </a:cubicBezTo>
                  <a:cubicBezTo>
                    <a:pt x="99724" y="237227"/>
                    <a:pt x="103129" y="238192"/>
                    <a:pt x="107046" y="238192"/>
                  </a:cubicBezTo>
                  <a:close/>
                  <a:moveTo>
                    <a:pt x="151146" y="244206"/>
                  </a:moveTo>
                  <a:cubicBezTo>
                    <a:pt x="150068" y="244206"/>
                    <a:pt x="149557" y="243695"/>
                    <a:pt x="149557" y="242731"/>
                  </a:cubicBezTo>
                  <a:lnTo>
                    <a:pt x="149557" y="185538"/>
                  </a:lnTo>
                  <a:cubicBezTo>
                    <a:pt x="149557" y="184573"/>
                    <a:pt x="149955" y="184062"/>
                    <a:pt x="150806" y="184062"/>
                  </a:cubicBezTo>
                  <a:lnTo>
                    <a:pt x="157617" y="184062"/>
                  </a:lnTo>
                  <a:cubicBezTo>
                    <a:pt x="158468" y="184062"/>
                    <a:pt x="158866" y="184460"/>
                    <a:pt x="158866" y="185311"/>
                  </a:cubicBezTo>
                  <a:lnTo>
                    <a:pt x="158866" y="191892"/>
                  </a:lnTo>
                  <a:cubicBezTo>
                    <a:pt x="158866" y="192290"/>
                    <a:pt x="158922" y="192517"/>
                    <a:pt x="159093" y="192573"/>
                  </a:cubicBezTo>
                  <a:cubicBezTo>
                    <a:pt x="159263" y="192630"/>
                    <a:pt x="159490" y="192573"/>
                    <a:pt x="159887" y="192233"/>
                  </a:cubicBezTo>
                  <a:cubicBezTo>
                    <a:pt x="162385" y="190247"/>
                    <a:pt x="164712" y="188602"/>
                    <a:pt x="166812" y="187240"/>
                  </a:cubicBezTo>
                  <a:cubicBezTo>
                    <a:pt x="169025" y="185821"/>
                    <a:pt x="171239" y="184743"/>
                    <a:pt x="173509" y="184062"/>
                  </a:cubicBezTo>
                  <a:cubicBezTo>
                    <a:pt x="175779" y="183325"/>
                    <a:pt x="178220" y="182928"/>
                    <a:pt x="180774" y="182928"/>
                  </a:cubicBezTo>
                  <a:cubicBezTo>
                    <a:pt x="186677" y="182928"/>
                    <a:pt x="191161" y="184516"/>
                    <a:pt x="194283" y="187694"/>
                  </a:cubicBezTo>
                  <a:cubicBezTo>
                    <a:pt x="197461" y="190871"/>
                    <a:pt x="199050" y="195013"/>
                    <a:pt x="199050" y="200063"/>
                  </a:cubicBezTo>
                  <a:lnTo>
                    <a:pt x="199050" y="242390"/>
                  </a:lnTo>
                  <a:cubicBezTo>
                    <a:pt x="199050" y="243582"/>
                    <a:pt x="198483" y="244206"/>
                    <a:pt x="197347" y="244206"/>
                  </a:cubicBezTo>
                  <a:lnTo>
                    <a:pt x="190991" y="244206"/>
                  </a:lnTo>
                  <a:cubicBezTo>
                    <a:pt x="190480" y="244206"/>
                    <a:pt x="190083" y="244093"/>
                    <a:pt x="189855" y="243866"/>
                  </a:cubicBezTo>
                  <a:cubicBezTo>
                    <a:pt x="189628" y="243582"/>
                    <a:pt x="189515" y="243185"/>
                    <a:pt x="189515" y="242731"/>
                  </a:cubicBezTo>
                  <a:lnTo>
                    <a:pt x="189515" y="202219"/>
                  </a:lnTo>
                  <a:cubicBezTo>
                    <a:pt x="189515" y="198531"/>
                    <a:pt x="188550" y="195637"/>
                    <a:pt x="186677" y="193594"/>
                  </a:cubicBezTo>
                  <a:cubicBezTo>
                    <a:pt x="184804" y="191495"/>
                    <a:pt x="181796" y="190417"/>
                    <a:pt x="177709" y="190417"/>
                  </a:cubicBezTo>
                  <a:cubicBezTo>
                    <a:pt x="175496" y="190417"/>
                    <a:pt x="173453" y="190814"/>
                    <a:pt x="171466" y="191552"/>
                  </a:cubicBezTo>
                  <a:cubicBezTo>
                    <a:pt x="169593" y="192233"/>
                    <a:pt x="167663" y="193254"/>
                    <a:pt x="165676" y="194616"/>
                  </a:cubicBezTo>
                  <a:cubicBezTo>
                    <a:pt x="163690" y="195921"/>
                    <a:pt x="161533" y="197566"/>
                    <a:pt x="159093" y="199609"/>
                  </a:cubicBezTo>
                  <a:lnTo>
                    <a:pt x="159093" y="242504"/>
                  </a:lnTo>
                  <a:cubicBezTo>
                    <a:pt x="159093" y="243639"/>
                    <a:pt x="158525" y="244206"/>
                    <a:pt x="157390" y="244206"/>
                  </a:cubicBezTo>
                  <a:lnTo>
                    <a:pt x="151146" y="244206"/>
                  </a:lnTo>
                  <a:close/>
                  <a:moveTo>
                    <a:pt x="230324" y="191211"/>
                  </a:moveTo>
                  <a:cubicBezTo>
                    <a:pt x="229699" y="191211"/>
                    <a:pt x="229416" y="191495"/>
                    <a:pt x="229416" y="192119"/>
                  </a:cubicBezTo>
                  <a:lnTo>
                    <a:pt x="229416" y="228092"/>
                  </a:lnTo>
                  <a:cubicBezTo>
                    <a:pt x="229416" y="231667"/>
                    <a:pt x="230040" y="234050"/>
                    <a:pt x="231232" y="235241"/>
                  </a:cubicBezTo>
                  <a:cubicBezTo>
                    <a:pt x="232424" y="236433"/>
                    <a:pt x="234240" y="237057"/>
                    <a:pt x="236681" y="237057"/>
                  </a:cubicBezTo>
                  <a:lnTo>
                    <a:pt x="244513" y="237057"/>
                  </a:lnTo>
                  <a:cubicBezTo>
                    <a:pt x="244911" y="237057"/>
                    <a:pt x="245194" y="237170"/>
                    <a:pt x="245422" y="237397"/>
                  </a:cubicBezTo>
                  <a:cubicBezTo>
                    <a:pt x="245648" y="237567"/>
                    <a:pt x="245762" y="237851"/>
                    <a:pt x="245762" y="238305"/>
                  </a:cubicBezTo>
                  <a:lnTo>
                    <a:pt x="245648" y="242163"/>
                  </a:lnTo>
                  <a:cubicBezTo>
                    <a:pt x="245648" y="242901"/>
                    <a:pt x="245194" y="243412"/>
                    <a:pt x="244286" y="243639"/>
                  </a:cubicBezTo>
                  <a:cubicBezTo>
                    <a:pt x="243548" y="243809"/>
                    <a:pt x="242413" y="243922"/>
                    <a:pt x="240994" y="243979"/>
                  </a:cubicBezTo>
                  <a:cubicBezTo>
                    <a:pt x="239632" y="244036"/>
                    <a:pt x="238270" y="244149"/>
                    <a:pt x="236908" y="244206"/>
                  </a:cubicBezTo>
                  <a:lnTo>
                    <a:pt x="233616" y="244206"/>
                  </a:lnTo>
                  <a:cubicBezTo>
                    <a:pt x="228848" y="244206"/>
                    <a:pt x="225386" y="243128"/>
                    <a:pt x="223172" y="240915"/>
                  </a:cubicBezTo>
                  <a:cubicBezTo>
                    <a:pt x="220959" y="238645"/>
                    <a:pt x="219880" y="235071"/>
                    <a:pt x="219880" y="230248"/>
                  </a:cubicBezTo>
                  <a:lnTo>
                    <a:pt x="219880" y="192346"/>
                  </a:lnTo>
                  <a:cubicBezTo>
                    <a:pt x="219880" y="191609"/>
                    <a:pt x="219483" y="191211"/>
                    <a:pt x="218745" y="191211"/>
                  </a:cubicBezTo>
                  <a:lnTo>
                    <a:pt x="209664" y="191211"/>
                  </a:lnTo>
                  <a:cubicBezTo>
                    <a:pt x="208813" y="191211"/>
                    <a:pt x="208415" y="190814"/>
                    <a:pt x="208415" y="189963"/>
                  </a:cubicBezTo>
                  <a:lnTo>
                    <a:pt x="208415" y="185197"/>
                  </a:lnTo>
                  <a:cubicBezTo>
                    <a:pt x="208415" y="184460"/>
                    <a:pt x="208813" y="184062"/>
                    <a:pt x="209550" y="184062"/>
                  </a:cubicBezTo>
                  <a:lnTo>
                    <a:pt x="219199" y="184062"/>
                  </a:lnTo>
                  <a:cubicBezTo>
                    <a:pt x="219710" y="184062"/>
                    <a:pt x="219994" y="183779"/>
                    <a:pt x="219994" y="183154"/>
                  </a:cubicBezTo>
                  <a:lnTo>
                    <a:pt x="221243" y="165111"/>
                  </a:lnTo>
                  <a:cubicBezTo>
                    <a:pt x="221299" y="164147"/>
                    <a:pt x="221753" y="163636"/>
                    <a:pt x="222491" y="163636"/>
                  </a:cubicBezTo>
                  <a:lnTo>
                    <a:pt x="228167" y="163636"/>
                  </a:lnTo>
                  <a:cubicBezTo>
                    <a:pt x="229075" y="163636"/>
                    <a:pt x="229529" y="164147"/>
                    <a:pt x="229529" y="165225"/>
                  </a:cubicBezTo>
                  <a:lnTo>
                    <a:pt x="229529" y="183154"/>
                  </a:lnTo>
                  <a:cubicBezTo>
                    <a:pt x="229529" y="183779"/>
                    <a:pt x="229813" y="184062"/>
                    <a:pt x="230437" y="184062"/>
                  </a:cubicBezTo>
                  <a:lnTo>
                    <a:pt x="244740" y="184062"/>
                  </a:lnTo>
                  <a:cubicBezTo>
                    <a:pt x="245592" y="184062"/>
                    <a:pt x="245989" y="184403"/>
                    <a:pt x="245989" y="185084"/>
                  </a:cubicBezTo>
                  <a:lnTo>
                    <a:pt x="245989" y="189963"/>
                  </a:lnTo>
                  <a:cubicBezTo>
                    <a:pt x="245989" y="190814"/>
                    <a:pt x="245592" y="191211"/>
                    <a:pt x="244740" y="191211"/>
                  </a:cubicBezTo>
                  <a:lnTo>
                    <a:pt x="230324" y="191211"/>
                  </a:lnTo>
                  <a:close/>
                  <a:moveTo>
                    <a:pt x="259895" y="244206"/>
                  </a:moveTo>
                  <a:cubicBezTo>
                    <a:pt x="259384" y="244206"/>
                    <a:pt x="258930" y="244093"/>
                    <a:pt x="258646" y="243866"/>
                  </a:cubicBezTo>
                  <a:cubicBezTo>
                    <a:pt x="258419" y="243582"/>
                    <a:pt x="258305" y="243185"/>
                    <a:pt x="258305" y="242731"/>
                  </a:cubicBezTo>
                  <a:lnTo>
                    <a:pt x="258305" y="185538"/>
                  </a:lnTo>
                  <a:cubicBezTo>
                    <a:pt x="258305" y="184573"/>
                    <a:pt x="258703" y="184062"/>
                    <a:pt x="259554" y="184062"/>
                  </a:cubicBezTo>
                  <a:lnTo>
                    <a:pt x="266138" y="184062"/>
                  </a:lnTo>
                  <a:cubicBezTo>
                    <a:pt x="266989" y="184062"/>
                    <a:pt x="267387" y="184460"/>
                    <a:pt x="267387" y="185311"/>
                  </a:cubicBezTo>
                  <a:lnTo>
                    <a:pt x="267387" y="192687"/>
                  </a:lnTo>
                  <a:cubicBezTo>
                    <a:pt x="267387" y="193141"/>
                    <a:pt x="267500" y="193424"/>
                    <a:pt x="267727" y="193481"/>
                  </a:cubicBezTo>
                  <a:cubicBezTo>
                    <a:pt x="267954" y="193538"/>
                    <a:pt x="268238" y="193424"/>
                    <a:pt x="268635" y="193027"/>
                  </a:cubicBezTo>
                  <a:cubicBezTo>
                    <a:pt x="270622" y="190701"/>
                    <a:pt x="272552" y="188772"/>
                    <a:pt x="274425" y="187353"/>
                  </a:cubicBezTo>
                  <a:cubicBezTo>
                    <a:pt x="276411" y="185821"/>
                    <a:pt x="278341" y="184743"/>
                    <a:pt x="280327" y="184062"/>
                  </a:cubicBezTo>
                  <a:cubicBezTo>
                    <a:pt x="282314" y="183325"/>
                    <a:pt x="284244" y="182928"/>
                    <a:pt x="286230" y="182928"/>
                  </a:cubicBezTo>
                  <a:cubicBezTo>
                    <a:pt x="288898" y="182928"/>
                    <a:pt x="290203" y="183438"/>
                    <a:pt x="290203" y="184403"/>
                  </a:cubicBezTo>
                  <a:lnTo>
                    <a:pt x="290203" y="191211"/>
                  </a:lnTo>
                  <a:cubicBezTo>
                    <a:pt x="290203" y="191949"/>
                    <a:pt x="289863" y="192290"/>
                    <a:pt x="289182" y="192119"/>
                  </a:cubicBezTo>
                  <a:cubicBezTo>
                    <a:pt x="288501" y="192063"/>
                    <a:pt x="287706" y="191949"/>
                    <a:pt x="286798" y="191892"/>
                  </a:cubicBezTo>
                  <a:cubicBezTo>
                    <a:pt x="285946" y="191836"/>
                    <a:pt x="285038" y="191779"/>
                    <a:pt x="284074" y="191779"/>
                  </a:cubicBezTo>
                  <a:cubicBezTo>
                    <a:pt x="282427" y="191779"/>
                    <a:pt x="280611" y="192176"/>
                    <a:pt x="278738" y="192914"/>
                  </a:cubicBezTo>
                  <a:cubicBezTo>
                    <a:pt x="276865" y="193594"/>
                    <a:pt x="275049" y="194559"/>
                    <a:pt x="273403" y="195864"/>
                  </a:cubicBezTo>
                  <a:cubicBezTo>
                    <a:pt x="271814" y="197169"/>
                    <a:pt x="270508" y="198588"/>
                    <a:pt x="269430" y="200176"/>
                  </a:cubicBezTo>
                  <a:cubicBezTo>
                    <a:pt x="268352" y="201765"/>
                    <a:pt x="267841" y="203354"/>
                    <a:pt x="267841" y="204942"/>
                  </a:cubicBezTo>
                  <a:lnTo>
                    <a:pt x="267841" y="242504"/>
                  </a:lnTo>
                  <a:cubicBezTo>
                    <a:pt x="267841" y="243639"/>
                    <a:pt x="267273" y="244206"/>
                    <a:pt x="266138" y="244206"/>
                  </a:cubicBezTo>
                  <a:lnTo>
                    <a:pt x="259895" y="244206"/>
                  </a:lnTo>
                  <a:close/>
                  <a:moveTo>
                    <a:pt x="311317" y="242277"/>
                  </a:moveTo>
                  <a:cubicBezTo>
                    <a:pt x="311317" y="243014"/>
                    <a:pt x="311147" y="243582"/>
                    <a:pt x="310863" y="243866"/>
                  </a:cubicBezTo>
                  <a:cubicBezTo>
                    <a:pt x="310636" y="244093"/>
                    <a:pt x="310125" y="244206"/>
                    <a:pt x="309274" y="244206"/>
                  </a:cubicBezTo>
                  <a:lnTo>
                    <a:pt x="303485" y="244206"/>
                  </a:lnTo>
                  <a:cubicBezTo>
                    <a:pt x="302804" y="244206"/>
                    <a:pt x="302350" y="244093"/>
                    <a:pt x="302123" y="243866"/>
                  </a:cubicBezTo>
                  <a:cubicBezTo>
                    <a:pt x="301895" y="243639"/>
                    <a:pt x="301782" y="243241"/>
                    <a:pt x="301782" y="242617"/>
                  </a:cubicBezTo>
                  <a:lnTo>
                    <a:pt x="301782" y="185651"/>
                  </a:lnTo>
                  <a:cubicBezTo>
                    <a:pt x="301782" y="184573"/>
                    <a:pt x="302236" y="184062"/>
                    <a:pt x="303144" y="184062"/>
                  </a:cubicBezTo>
                  <a:lnTo>
                    <a:pt x="310069" y="184062"/>
                  </a:lnTo>
                  <a:cubicBezTo>
                    <a:pt x="310920" y="184062"/>
                    <a:pt x="311317" y="184573"/>
                    <a:pt x="311317" y="185538"/>
                  </a:cubicBezTo>
                  <a:lnTo>
                    <a:pt x="311317" y="242277"/>
                  </a:lnTo>
                  <a:close/>
                  <a:moveTo>
                    <a:pt x="311772" y="171126"/>
                  </a:moveTo>
                  <a:cubicBezTo>
                    <a:pt x="311772" y="172544"/>
                    <a:pt x="311090" y="173282"/>
                    <a:pt x="309728" y="173282"/>
                  </a:cubicBezTo>
                  <a:lnTo>
                    <a:pt x="303144" y="173282"/>
                  </a:lnTo>
                  <a:cubicBezTo>
                    <a:pt x="302463" y="173282"/>
                    <a:pt x="302009" y="173112"/>
                    <a:pt x="301782" y="172828"/>
                  </a:cubicBezTo>
                  <a:cubicBezTo>
                    <a:pt x="301555" y="172431"/>
                    <a:pt x="301442" y="171977"/>
                    <a:pt x="301442" y="171353"/>
                  </a:cubicBezTo>
                  <a:lnTo>
                    <a:pt x="301442" y="161821"/>
                  </a:lnTo>
                  <a:cubicBezTo>
                    <a:pt x="301442" y="160629"/>
                    <a:pt x="301952" y="160005"/>
                    <a:pt x="303031" y="160005"/>
                  </a:cubicBezTo>
                  <a:lnTo>
                    <a:pt x="310182" y="160005"/>
                  </a:lnTo>
                  <a:cubicBezTo>
                    <a:pt x="311261" y="160005"/>
                    <a:pt x="311772" y="160572"/>
                    <a:pt x="311772" y="161707"/>
                  </a:cubicBezTo>
                  <a:lnTo>
                    <a:pt x="311772" y="171126"/>
                  </a:lnTo>
                  <a:close/>
                  <a:moveTo>
                    <a:pt x="330785" y="244206"/>
                  </a:moveTo>
                  <a:cubicBezTo>
                    <a:pt x="330104" y="244206"/>
                    <a:pt x="329593" y="244036"/>
                    <a:pt x="329310" y="243752"/>
                  </a:cubicBezTo>
                  <a:cubicBezTo>
                    <a:pt x="329083" y="243468"/>
                    <a:pt x="328969" y="243014"/>
                    <a:pt x="328969" y="242390"/>
                  </a:cubicBezTo>
                  <a:lnTo>
                    <a:pt x="328969" y="161594"/>
                  </a:lnTo>
                  <a:cubicBezTo>
                    <a:pt x="328969" y="160516"/>
                    <a:pt x="329423" y="160005"/>
                    <a:pt x="330331" y="160005"/>
                  </a:cubicBezTo>
                  <a:lnTo>
                    <a:pt x="337369" y="160005"/>
                  </a:lnTo>
                  <a:cubicBezTo>
                    <a:pt x="338107" y="160005"/>
                    <a:pt x="338504" y="160516"/>
                    <a:pt x="338504" y="161594"/>
                  </a:cubicBezTo>
                  <a:lnTo>
                    <a:pt x="338504" y="189396"/>
                  </a:lnTo>
                  <a:cubicBezTo>
                    <a:pt x="338504" y="190247"/>
                    <a:pt x="338675" y="190701"/>
                    <a:pt x="338958" y="190757"/>
                  </a:cubicBezTo>
                  <a:cubicBezTo>
                    <a:pt x="339242" y="190757"/>
                    <a:pt x="339696" y="190531"/>
                    <a:pt x="340207" y="190077"/>
                  </a:cubicBezTo>
                  <a:cubicBezTo>
                    <a:pt x="340888" y="189396"/>
                    <a:pt x="341966" y="188488"/>
                    <a:pt x="343499" y="187353"/>
                  </a:cubicBezTo>
                  <a:cubicBezTo>
                    <a:pt x="345088" y="186218"/>
                    <a:pt x="347075" y="185197"/>
                    <a:pt x="349515" y="184289"/>
                  </a:cubicBezTo>
                  <a:cubicBezTo>
                    <a:pt x="352013" y="183381"/>
                    <a:pt x="354964" y="182928"/>
                    <a:pt x="358370" y="182928"/>
                  </a:cubicBezTo>
                  <a:cubicBezTo>
                    <a:pt x="363875" y="182928"/>
                    <a:pt x="368416" y="184289"/>
                    <a:pt x="371992" y="187013"/>
                  </a:cubicBezTo>
                  <a:cubicBezTo>
                    <a:pt x="375567" y="189736"/>
                    <a:pt x="378178" y="193424"/>
                    <a:pt x="379937" y="198134"/>
                  </a:cubicBezTo>
                  <a:cubicBezTo>
                    <a:pt x="381754" y="202730"/>
                    <a:pt x="382662" y="207949"/>
                    <a:pt x="382662" y="213794"/>
                  </a:cubicBezTo>
                  <a:cubicBezTo>
                    <a:pt x="382662" y="223496"/>
                    <a:pt x="380392" y="231156"/>
                    <a:pt x="375851" y="236830"/>
                  </a:cubicBezTo>
                  <a:cubicBezTo>
                    <a:pt x="371311" y="242504"/>
                    <a:pt x="364954" y="245341"/>
                    <a:pt x="356781" y="245341"/>
                  </a:cubicBezTo>
                  <a:cubicBezTo>
                    <a:pt x="353318" y="245341"/>
                    <a:pt x="350310" y="244830"/>
                    <a:pt x="347813" y="243752"/>
                  </a:cubicBezTo>
                  <a:cubicBezTo>
                    <a:pt x="345372" y="242674"/>
                    <a:pt x="343385" y="241426"/>
                    <a:pt x="341796" y="240007"/>
                  </a:cubicBezTo>
                  <a:cubicBezTo>
                    <a:pt x="340207" y="238589"/>
                    <a:pt x="339015" y="237341"/>
                    <a:pt x="338277" y="236376"/>
                  </a:cubicBezTo>
                  <a:cubicBezTo>
                    <a:pt x="337994" y="235979"/>
                    <a:pt x="337710" y="235865"/>
                    <a:pt x="337483" y="235922"/>
                  </a:cubicBezTo>
                  <a:cubicBezTo>
                    <a:pt x="337256" y="235979"/>
                    <a:pt x="337085" y="236263"/>
                    <a:pt x="337029" y="236716"/>
                  </a:cubicBezTo>
                  <a:lnTo>
                    <a:pt x="336461" y="242390"/>
                  </a:lnTo>
                  <a:cubicBezTo>
                    <a:pt x="336291" y="243582"/>
                    <a:pt x="335610" y="244206"/>
                    <a:pt x="334418" y="244206"/>
                  </a:cubicBezTo>
                  <a:lnTo>
                    <a:pt x="330785" y="244206"/>
                  </a:lnTo>
                  <a:close/>
                  <a:moveTo>
                    <a:pt x="338504" y="223893"/>
                  </a:moveTo>
                  <a:cubicBezTo>
                    <a:pt x="338504" y="226617"/>
                    <a:pt x="339242" y="229113"/>
                    <a:pt x="340775" y="231383"/>
                  </a:cubicBezTo>
                  <a:cubicBezTo>
                    <a:pt x="342364" y="233596"/>
                    <a:pt x="344407" y="235298"/>
                    <a:pt x="346905" y="236603"/>
                  </a:cubicBezTo>
                  <a:cubicBezTo>
                    <a:pt x="349402" y="237908"/>
                    <a:pt x="352013" y="238532"/>
                    <a:pt x="354737" y="238532"/>
                  </a:cubicBezTo>
                  <a:cubicBezTo>
                    <a:pt x="358143" y="238532"/>
                    <a:pt x="361207" y="237681"/>
                    <a:pt x="363932" y="236036"/>
                  </a:cubicBezTo>
                  <a:cubicBezTo>
                    <a:pt x="366656" y="234277"/>
                    <a:pt x="368813" y="231610"/>
                    <a:pt x="370402" y="227979"/>
                  </a:cubicBezTo>
                  <a:cubicBezTo>
                    <a:pt x="371992" y="224347"/>
                    <a:pt x="372786" y="219695"/>
                    <a:pt x="372786" y="214021"/>
                  </a:cubicBezTo>
                  <a:cubicBezTo>
                    <a:pt x="372786" y="206304"/>
                    <a:pt x="371311" y="200346"/>
                    <a:pt x="368359" y="196205"/>
                  </a:cubicBezTo>
                  <a:cubicBezTo>
                    <a:pt x="365407" y="191949"/>
                    <a:pt x="361151" y="189850"/>
                    <a:pt x="355532" y="189850"/>
                  </a:cubicBezTo>
                  <a:cubicBezTo>
                    <a:pt x="351956" y="189850"/>
                    <a:pt x="348721" y="190701"/>
                    <a:pt x="345769" y="192346"/>
                  </a:cubicBezTo>
                  <a:cubicBezTo>
                    <a:pt x="342875" y="193935"/>
                    <a:pt x="340491" y="195921"/>
                    <a:pt x="338504" y="198247"/>
                  </a:cubicBezTo>
                  <a:lnTo>
                    <a:pt x="338504" y="223893"/>
                  </a:lnTo>
                  <a:close/>
                  <a:moveTo>
                    <a:pt x="417341" y="237851"/>
                  </a:moveTo>
                  <a:cubicBezTo>
                    <a:pt x="420576" y="237851"/>
                    <a:pt x="423698" y="237000"/>
                    <a:pt x="426649" y="235241"/>
                  </a:cubicBezTo>
                  <a:cubicBezTo>
                    <a:pt x="429657" y="233426"/>
                    <a:pt x="432666" y="230986"/>
                    <a:pt x="435617" y="227979"/>
                  </a:cubicBezTo>
                  <a:lnTo>
                    <a:pt x="435617" y="185765"/>
                  </a:lnTo>
                  <a:cubicBezTo>
                    <a:pt x="435617" y="184630"/>
                    <a:pt x="436242" y="184062"/>
                    <a:pt x="437433" y="184062"/>
                  </a:cubicBezTo>
                  <a:lnTo>
                    <a:pt x="443677" y="184062"/>
                  </a:lnTo>
                  <a:cubicBezTo>
                    <a:pt x="444755" y="184062"/>
                    <a:pt x="445266" y="184573"/>
                    <a:pt x="445266" y="185651"/>
                  </a:cubicBezTo>
                  <a:lnTo>
                    <a:pt x="445039" y="242731"/>
                  </a:lnTo>
                  <a:cubicBezTo>
                    <a:pt x="445039" y="243695"/>
                    <a:pt x="444642" y="244206"/>
                    <a:pt x="443790" y="244206"/>
                  </a:cubicBezTo>
                  <a:lnTo>
                    <a:pt x="437206" y="244206"/>
                  </a:lnTo>
                  <a:cubicBezTo>
                    <a:pt x="436355" y="244206"/>
                    <a:pt x="435958" y="243809"/>
                    <a:pt x="435958" y="242958"/>
                  </a:cubicBezTo>
                  <a:lnTo>
                    <a:pt x="435958" y="236263"/>
                  </a:lnTo>
                  <a:cubicBezTo>
                    <a:pt x="435958" y="235865"/>
                    <a:pt x="435901" y="235638"/>
                    <a:pt x="435731" y="235582"/>
                  </a:cubicBezTo>
                  <a:cubicBezTo>
                    <a:pt x="435561" y="235525"/>
                    <a:pt x="435333" y="235582"/>
                    <a:pt x="434936" y="235922"/>
                  </a:cubicBezTo>
                  <a:cubicBezTo>
                    <a:pt x="430793" y="239497"/>
                    <a:pt x="427047" y="241936"/>
                    <a:pt x="423812" y="243298"/>
                  </a:cubicBezTo>
                  <a:cubicBezTo>
                    <a:pt x="420633" y="244660"/>
                    <a:pt x="417455" y="245341"/>
                    <a:pt x="414276" y="245341"/>
                  </a:cubicBezTo>
                  <a:cubicBezTo>
                    <a:pt x="410814" y="245341"/>
                    <a:pt x="407692" y="244603"/>
                    <a:pt x="404968" y="243185"/>
                  </a:cubicBezTo>
                  <a:cubicBezTo>
                    <a:pt x="402244" y="241766"/>
                    <a:pt x="400087" y="239724"/>
                    <a:pt x="398497" y="237170"/>
                  </a:cubicBezTo>
                  <a:cubicBezTo>
                    <a:pt x="396908" y="234504"/>
                    <a:pt x="396114" y="231440"/>
                    <a:pt x="396114" y="227979"/>
                  </a:cubicBezTo>
                  <a:lnTo>
                    <a:pt x="396114" y="185878"/>
                  </a:lnTo>
                  <a:cubicBezTo>
                    <a:pt x="396114" y="184687"/>
                    <a:pt x="396681" y="184062"/>
                    <a:pt x="397816" y="184062"/>
                  </a:cubicBezTo>
                  <a:lnTo>
                    <a:pt x="404173" y="184062"/>
                  </a:lnTo>
                  <a:cubicBezTo>
                    <a:pt x="405138" y="184062"/>
                    <a:pt x="405649" y="184573"/>
                    <a:pt x="405649" y="185651"/>
                  </a:cubicBezTo>
                  <a:lnTo>
                    <a:pt x="405649" y="225482"/>
                  </a:lnTo>
                  <a:cubicBezTo>
                    <a:pt x="405649" y="229170"/>
                    <a:pt x="406671" y="232177"/>
                    <a:pt x="408714" y="234447"/>
                  </a:cubicBezTo>
                  <a:cubicBezTo>
                    <a:pt x="410814" y="236716"/>
                    <a:pt x="413709" y="237851"/>
                    <a:pt x="417341" y="237851"/>
                  </a:cubicBezTo>
                  <a:close/>
                  <a:moveTo>
                    <a:pt x="478526" y="191211"/>
                  </a:moveTo>
                  <a:cubicBezTo>
                    <a:pt x="477902" y="191211"/>
                    <a:pt x="477618" y="191495"/>
                    <a:pt x="477618" y="192119"/>
                  </a:cubicBezTo>
                  <a:lnTo>
                    <a:pt x="477618" y="228092"/>
                  </a:lnTo>
                  <a:cubicBezTo>
                    <a:pt x="477618" y="231667"/>
                    <a:pt x="478242" y="234050"/>
                    <a:pt x="479434" y="235241"/>
                  </a:cubicBezTo>
                  <a:cubicBezTo>
                    <a:pt x="480626" y="236433"/>
                    <a:pt x="482442" y="237057"/>
                    <a:pt x="484883" y="237057"/>
                  </a:cubicBezTo>
                  <a:lnTo>
                    <a:pt x="492716" y="237057"/>
                  </a:lnTo>
                  <a:cubicBezTo>
                    <a:pt x="493113" y="237057"/>
                    <a:pt x="493397" y="237170"/>
                    <a:pt x="493624" y="237397"/>
                  </a:cubicBezTo>
                  <a:cubicBezTo>
                    <a:pt x="493851" y="237567"/>
                    <a:pt x="493964" y="237851"/>
                    <a:pt x="493964" y="238305"/>
                  </a:cubicBezTo>
                  <a:lnTo>
                    <a:pt x="493851" y="242163"/>
                  </a:lnTo>
                  <a:cubicBezTo>
                    <a:pt x="493851" y="242901"/>
                    <a:pt x="493397" y="243412"/>
                    <a:pt x="492489" y="243639"/>
                  </a:cubicBezTo>
                  <a:cubicBezTo>
                    <a:pt x="491751" y="243809"/>
                    <a:pt x="490615" y="243922"/>
                    <a:pt x="489196" y="243979"/>
                  </a:cubicBezTo>
                  <a:cubicBezTo>
                    <a:pt x="487834" y="244036"/>
                    <a:pt x="486472" y="244149"/>
                    <a:pt x="485110" y="244206"/>
                  </a:cubicBezTo>
                  <a:lnTo>
                    <a:pt x="481818" y="244206"/>
                  </a:lnTo>
                  <a:cubicBezTo>
                    <a:pt x="477051" y="244206"/>
                    <a:pt x="473588" y="243128"/>
                    <a:pt x="471375" y="240915"/>
                  </a:cubicBezTo>
                  <a:cubicBezTo>
                    <a:pt x="469161" y="238645"/>
                    <a:pt x="468083" y="235071"/>
                    <a:pt x="468083" y="230248"/>
                  </a:cubicBezTo>
                  <a:lnTo>
                    <a:pt x="468083" y="192346"/>
                  </a:lnTo>
                  <a:cubicBezTo>
                    <a:pt x="468083" y="191609"/>
                    <a:pt x="467685" y="191211"/>
                    <a:pt x="466947" y="191211"/>
                  </a:cubicBezTo>
                  <a:lnTo>
                    <a:pt x="457866" y="191211"/>
                  </a:lnTo>
                  <a:cubicBezTo>
                    <a:pt x="457015" y="191211"/>
                    <a:pt x="456617" y="190814"/>
                    <a:pt x="456617" y="189963"/>
                  </a:cubicBezTo>
                  <a:lnTo>
                    <a:pt x="456617" y="185197"/>
                  </a:lnTo>
                  <a:cubicBezTo>
                    <a:pt x="456617" y="184460"/>
                    <a:pt x="457015" y="184062"/>
                    <a:pt x="457753" y="184062"/>
                  </a:cubicBezTo>
                  <a:lnTo>
                    <a:pt x="467402" y="184062"/>
                  </a:lnTo>
                  <a:cubicBezTo>
                    <a:pt x="467912" y="184062"/>
                    <a:pt x="468196" y="183779"/>
                    <a:pt x="468196" y="183154"/>
                  </a:cubicBezTo>
                  <a:lnTo>
                    <a:pt x="469445" y="165111"/>
                  </a:lnTo>
                  <a:cubicBezTo>
                    <a:pt x="469502" y="164147"/>
                    <a:pt x="469956" y="163636"/>
                    <a:pt x="470694" y="163636"/>
                  </a:cubicBezTo>
                  <a:lnTo>
                    <a:pt x="476369" y="163636"/>
                  </a:lnTo>
                  <a:cubicBezTo>
                    <a:pt x="477277" y="163636"/>
                    <a:pt x="477732" y="164147"/>
                    <a:pt x="477732" y="165225"/>
                  </a:cubicBezTo>
                  <a:lnTo>
                    <a:pt x="477732" y="183154"/>
                  </a:lnTo>
                  <a:cubicBezTo>
                    <a:pt x="477732" y="183779"/>
                    <a:pt x="478015" y="184062"/>
                    <a:pt x="478640" y="184062"/>
                  </a:cubicBezTo>
                  <a:lnTo>
                    <a:pt x="492943" y="184062"/>
                  </a:lnTo>
                  <a:cubicBezTo>
                    <a:pt x="493794" y="184062"/>
                    <a:pt x="494191" y="184403"/>
                    <a:pt x="494191" y="185084"/>
                  </a:cubicBezTo>
                  <a:lnTo>
                    <a:pt x="494191" y="189963"/>
                  </a:lnTo>
                  <a:cubicBezTo>
                    <a:pt x="494191" y="190814"/>
                    <a:pt x="493794" y="191211"/>
                    <a:pt x="492943" y="191211"/>
                  </a:cubicBezTo>
                  <a:lnTo>
                    <a:pt x="478526" y="191211"/>
                  </a:lnTo>
                  <a:close/>
                  <a:moveTo>
                    <a:pt x="516043" y="242277"/>
                  </a:moveTo>
                  <a:cubicBezTo>
                    <a:pt x="516043" y="243014"/>
                    <a:pt x="515873" y="243582"/>
                    <a:pt x="515589" y="243866"/>
                  </a:cubicBezTo>
                  <a:cubicBezTo>
                    <a:pt x="515362" y="244093"/>
                    <a:pt x="514851" y="244206"/>
                    <a:pt x="514000" y="244206"/>
                  </a:cubicBezTo>
                  <a:lnTo>
                    <a:pt x="508211" y="244206"/>
                  </a:lnTo>
                  <a:cubicBezTo>
                    <a:pt x="507530" y="244206"/>
                    <a:pt x="507075" y="244093"/>
                    <a:pt x="506848" y="243866"/>
                  </a:cubicBezTo>
                  <a:cubicBezTo>
                    <a:pt x="506621" y="243639"/>
                    <a:pt x="506508" y="243241"/>
                    <a:pt x="506508" y="242617"/>
                  </a:cubicBezTo>
                  <a:lnTo>
                    <a:pt x="506508" y="185651"/>
                  </a:lnTo>
                  <a:cubicBezTo>
                    <a:pt x="506508" y="184573"/>
                    <a:pt x="506962" y="184062"/>
                    <a:pt x="507870" y="184062"/>
                  </a:cubicBezTo>
                  <a:lnTo>
                    <a:pt x="514794" y="184062"/>
                  </a:lnTo>
                  <a:cubicBezTo>
                    <a:pt x="515646" y="184062"/>
                    <a:pt x="516043" y="184573"/>
                    <a:pt x="516043" y="185538"/>
                  </a:cubicBezTo>
                  <a:lnTo>
                    <a:pt x="516043" y="242277"/>
                  </a:lnTo>
                  <a:close/>
                  <a:moveTo>
                    <a:pt x="516497" y="171126"/>
                  </a:moveTo>
                  <a:cubicBezTo>
                    <a:pt x="516497" y="172544"/>
                    <a:pt x="515816" y="173282"/>
                    <a:pt x="514454" y="173282"/>
                  </a:cubicBezTo>
                  <a:lnTo>
                    <a:pt x="507870" y="173282"/>
                  </a:lnTo>
                  <a:cubicBezTo>
                    <a:pt x="507189" y="173282"/>
                    <a:pt x="506735" y="173112"/>
                    <a:pt x="506508" y="172828"/>
                  </a:cubicBezTo>
                  <a:cubicBezTo>
                    <a:pt x="506281" y="172431"/>
                    <a:pt x="506167" y="171977"/>
                    <a:pt x="506167" y="171353"/>
                  </a:cubicBezTo>
                  <a:lnTo>
                    <a:pt x="506167" y="161821"/>
                  </a:lnTo>
                  <a:cubicBezTo>
                    <a:pt x="506167" y="160629"/>
                    <a:pt x="506678" y="160005"/>
                    <a:pt x="507756" y="160005"/>
                  </a:cubicBezTo>
                  <a:lnTo>
                    <a:pt x="514908" y="160005"/>
                  </a:lnTo>
                  <a:cubicBezTo>
                    <a:pt x="515986" y="160005"/>
                    <a:pt x="516497" y="160572"/>
                    <a:pt x="516497" y="161707"/>
                  </a:cubicBezTo>
                  <a:lnTo>
                    <a:pt x="516497" y="171126"/>
                  </a:lnTo>
                  <a:close/>
                  <a:moveTo>
                    <a:pt x="558839" y="245341"/>
                  </a:moveTo>
                  <a:cubicBezTo>
                    <a:pt x="553163" y="245341"/>
                    <a:pt x="548111" y="244036"/>
                    <a:pt x="543741" y="241482"/>
                  </a:cubicBezTo>
                  <a:cubicBezTo>
                    <a:pt x="539427" y="238816"/>
                    <a:pt x="536079" y="235184"/>
                    <a:pt x="533638" y="230589"/>
                  </a:cubicBezTo>
                  <a:cubicBezTo>
                    <a:pt x="531311" y="225879"/>
                    <a:pt x="530119" y="220546"/>
                    <a:pt x="530119" y="214475"/>
                  </a:cubicBezTo>
                  <a:cubicBezTo>
                    <a:pt x="530119" y="208403"/>
                    <a:pt x="531311" y="202730"/>
                    <a:pt x="533752" y="198020"/>
                  </a:cubicBezTo>
                  <a:cubicBezTo>
                    <a:pt x="536249" y="193254"/>
                    <a:pt x="539654" y="189566"/>
                    <a:pt x="543968" y="186899"/>
                  </a:cubicBezTo>
                  <a:cubicBezTo>
                    <a:pt x="548282" y="184233"/>
                    <a:pt x="553276" y="182928"/>
                    <a:pt x="558952" y="182928"/>
                  </a:cubicBezTo>
                  <a:cubicBezTo>
                    <a:pt x="564628" y="182928"/>
                    <a:pt x="569679" y="184289"/>
                    <a:pt x="573936" y="187013"/>
                  </a:cubicBezTo>
                  <a:cubicBezTo>
                    <a:pt x="578250" y="189680"/>
                    <a:pt x="581599" y="193368"/>
                    <a:pt x="583925" y="198134"/>
                  </a:cubicBezTo>
                  <a:cubicBezTo>
                    <a:pt x="586366" y="202843"/>
                    <a:pt x="587558" y="208233"/>
                    <a:pt x="587558" y="214361"/>
                  </a:cubicBezTo>
                  <a:cubicBezTo>
                    <a:pt x="587558" y="220489"/>
                    <a:pt x="586366" y="225766"/>
                    <a:pt x="583925" y="230475"/>
                  </a:cubicBezTo>
                  <a:cubicBezTo>
                    <a:pt x="581485" y="235071"/>
                    <a:pt x="578136" y="238702"/>
                    <a:pt x="573823" y="241369"/>
                  </a:cubicBezTo>
                  <a:cubicBezTo>
                    <a:pt x="569566" y="244036"/>
                    <a:pt x="564571" y="245341"/>
                    <a:pt x="558839" y="245341"/>
                  </a:cubicBezTo>
                  <a:close/>
                  <a:moveTo>
                    <a:pt x="559065" y="238192"/>
                  </a:moveTo>
                  <a:cubicBezTo>
                    <a:pt x="562982" y="238192"/>
                    <a:pt x="566387" y="237227"/>
                    <a:pt x="569169" y="235355"/>
                  </a:cubicBezTo>
                  <a:cubicBezTo>
                    <a:pt x="571950" y="233369"/>
                    <a:pt x="574106" y="230645"/>
                    <a:pt x="575525" y="227071"/>
                  </a:cubicBezTo>
                  <a:cubicBezTo>
                    <a:pt x="577058" y="223439"/>
                    <a:pt x="577796" y="219127"/>
                    <a:pt x="577796" y="214134"/>
                  </a:cubicBezTo>
                  <a:cubicBezTo>
                    <a:pt x="577796" y="209141"/>
                    <a:pt x="577058" y="204886"/>
                    <a:pt x="575525" y="201311"/>
                  </a:cubicBezTo>
                  <a:cubicBezTo>
                    <a:pt x="573993" y="197680"/>
                    <a:pt x="571836" y="194900"/>
                    <a:pt x="569055" y="192914"/>
                  </a:cubicBezTo>
                  <a:cubicBezTo>
                    <a:pt x="566274" y="190928"/>
                    <a:pt x="562868" y="189963"/>
                    <a:pt x="558952" y="189963"/>
                  </a:cubicBezTo>
                  <a:cubicBezTo>
                    <a:pt x="555036" y="189963"/>
                    <a:pt x="551744" y="190928"/>
                    <a:pt x="548849" y="192914"/>
                  </a:cubicBezTo>
                  <a:cubicBezTo>
                    <a:pt x="545954" y="194900"/>
                    <a:pt x="543741" y="197680"/>
                    <a:pt x="542152" y="201311"/>
                  </a:cubicBezTo>
                  <a:cubicBezTo>
                    <a:pt x="540619" y="204886"/>
                    <a:pt x="539882" y="209141"/>
                    <a:pt x="539882" y="214134"/>
                  </a:cubicBezTo>
                  <a:cubicBezTo>
                    <a:pt x="539882" y="219127"/>
                    <a:pt x="540619" y="223326"/>
                    <a:pt x="542152" y="226957"/>
                  </a:cubicBezTo>
                  <a:cubicBezTo>
                    <a:pt x="543741" y="230589"/>
                    <a:pt x="545954" y="233369"/>
                    <a:pt x="548849" y="235355"/>
                  </a:cubicBezTo>
                  <a:cubicBezTo>
                    <a:pt x="551744" y="237227"/>
                    <a:pt x="555149" y="238192"/>
                    <a:pt x="559065" y="238192"/>
                  </a:cubicBezTo>
                  <a:close/>
                  <a:moveTo>
                    <a:pt x="603166" y="244206"/>
                  </a:moveTo>
                  <a:cubicBezTo>
                    <a:pt x="602088" y="244206"/>
                    <a:pt x="601577" y="243695"/>
                    <a:pt x="601577" y="242731"/>
                  </a:cubicBezTo>
                  <a:lnTo>
                    <a:pt x="601577" y="185538"/>
                  </a:lnTo>
                  <a:cubicBezTo>
                    <a:pt x="601577" y="184573"/>
                    <a:pt x="601975" y="184062"/>
                    <a:pt x="602826" y="184062"/>
                  </a:cubicBezTo>
                  <a:lnTo>
                    <a:pt x="609637" y="184062"/>
                  </a:lnTo>
                  <a:cubicBezTo>
                    <a:pt x="610488" y="184062"/>
                    <a:pt x="610885" y="184460"/>
                    <a:pt x="610885" y="185311"/>
                  </a:cubicBezTo>
                  <a:lnTo>
                    <a:pt x="610885" y="191892"/>
                  </a:lnTo>
                  <a:cubicBezTo>
                    <a:pt x="610885" y="192290"/>
                    <a:pt x="610942" y="192517"/>
                    <a:pt x="611113" y="192573"/>
                  </a:cubicBezTo>
                  <a:cubicBezTo>
                    <a:pt x="611283" y="192630"/>
                    <a:pt x="611510" y="192573"/>
                    <a:pt x="611907" y="192233"/>
                  </a:cubicBezTo>
                  <a:cubicBezTo>
                    <a:pt x="614404" y="190247"/>
                    <a:pt x="616732" y="188602"/>
                    <a:pt x="618832" y="187240"/>
                  </a:cubicBezTo>
                  <a:cubicBezTo>
                    <a:pt x="621045" y="185821"/>
                    <a:pt x="623259" y="184743"/>
                    <a:pt x="625529" y="184062"/>
                  </a:cubicBezTo>
                  <a:cubicBezTo>
                    <a:pt x="627800" y="183325"/>
                    <a:pt x="630240" y="182928"/>
                    <a:pt x="632794" y="182928"/>
                  </a:cubicBezTo>
                  <a:cubicBezTo>
                    <a:pt x="638697" y="182928"/>
                    <a:pt x="643181" y="184516"/>
                    <a:pt x="646303" y="187694"/>
                  </a:cubicBezTo>
                  <a:cubicBezTo>
                    <a:pt x="649481" y="190871"/>
                    <a:pt x="651070" y="195013"/>
                    <a:pt x="651070" y="200063"/>
                  </a:cubicBezTo>
                  <a:lnTo>
                    <a:pt x="651070" y="242390"/>
                  </a:lnTo>
                  <a:cubicBezTo>
                    <a:pt x="651070" y="243582"/>
                    <a:pt x="650503" y="244206"/>
                    <a:pt x="649367" y="244206"/>
                  </a:cubicBezTo>
                  <a:lnTo>
                    <a:pt x="643011" y="244206"/>
                  </a:lnTo>
                  <a:cubicBezTo>
                    <a:pt x="642500" y="244206"/>
                    <a:pt x="642102" y="244093"/>
                    <a:pt x="641875" y="243866"/>
                  </a:cubicBezTo>
                  <a:cubicBezTo>
                    <a:pt x="641648" y="243582"/>
                    <a:pt x="641535" y="243185"/>
                    <a:pt x="641535" y="242731"/>
                  </a:cubicBezTo>
                  <a:lnTo>
                    <a:pt x="641535" y="202219"/>
                  </a:lnTo>
                  <a:cubicBezTo>
                    <a:pt x="641535" y="198531"/>
                    <a:pt x="640570" y="195637"/>
                    <a:pt x="638697" y="193594"/>
                  </a:cubicBezTo>
                  <a:cubicBezTo>
                    <a:pt x="636824" y="191495"/>
                    <a:pt x="633816" y="190417"/>
                    <a:pt x="629729" y="190417"/>
                  </a:cubicBezTo>
                  <a:cubicBezTo>
                    <a:pt x="627516" y="190417"/>
                    <a:pt x="625472" y="190814"/>
                    <a:pt x="623486" y="191552"/>
                  </a:cubicBezTo>
                  <a:cubicBezTo>
                    <a:pt x="621613" y="192233"/>
                    <a:pt x="619683" y="193254"/>
                    <a:pt x="617696" y="194616"/>
                  </a:cubicBezTo>
                  <a:cubicBezTo>
                    <a:pt x="615710" y="195921"/>
                    <a:pt x="613553" y="197566"/>
                    <a:pt x="611113" y="199609"/>
                  </a:cubicBezTo>
                  <a:lnTo>
                    <a:pt x="611113" y="242504"/>
                  </a:lnTo>
                  <a:cubicBezTo>
                    <a:pt x="611113" y="243639"/>
                    <a:pt x="610545" y="244206"/>
                    <a:pt x="609410" y="244206"/>
                  </a:cubicBezTo>
                  <a:lnTo>
                    <a:pt x="603166" y="244206"/>
                  </a:lnTo>
                  <a:close/>
                  <a:moveTo>
                    <a:pt x="755618" y="184516"/>
                  </a:moveTo>
                  <a:cubicBezTo>
                    <a:pt x="755618" y="190133"/>
                    <a:pt x="754313" y="194729"/>
                    <a:pt x="751759" y="198361"/>
                  </a:cubicBezTo>
                  <a:cubicBezTo>
                    <a:pt x="749204" y="201992"/>
                    <a:pt x="745685" y="204659"/>
                    <a:pt x="741202" y="206418"/>
                  </a:cubicBezTo>
                  <a:cubicBezTo>
                    <a:pt x="736718" y="208176"/>
                    <a:pt x="731553" y="209028"/>
                    <a:pt x="725650" y="209028"/>
                  </a:cubicBezTo>
                  <a:lnTo>
                    <a:pt x="706352" y="209028"/>
                  </a:lnTo>
                  <a:cubicBezTo>
                    <a:pt x="705671" y="209028"/>
                    <a:pt x="705331" y="209368"/>
                    <a:pt x="705331" y="210049"/>
                  </a:cubicBezTo>
                  <a:lnTo>
                    <a:pt x="705331" y="242504"/>
                  </a:lnTo>
                  <a:cubicBezTo>
                    <a:pt x="705331" y="243639"/>
                    <a:pt x="704763" y="244206"/>
                    <a:pt x="703628" y="244206"/>
                  </a:cubicBezTo>
                  <a:lnTo>
                    <a:pt x="695909" y="244206"/>
                  </a:lnTo>
                  <a:cubicBezTo>
                    <a:pt x="695398" y="244206"/>
                    <a:pt x="695001" y="244093"/>
                    <a:pt x="694774" y="243866"/>
                  </a:cubicBezTo>
                  <a:cubicBezTo>
                    <a:pt x="694547" y="243639"/>
                    <a:pt x="694433" y="243241"/>
                    <a:pt x="694433" y="242731"/>
                  </a:cubicBezTo>
                  <a:lnTo>
                    <a:pt x="694433" y="161594"/>
                  </a:lnTo>
                  <a:cubicBezTo>
                    <a:pt x="694433" y="160516"/>
                    <a:pt x="694887" y="160005"/>
                    <a:pt x="695795" y="160005"/>
                  </a:cubicBezTo>
                  <a:lnTo>
                    <a:pt x="724401" y="160005"/>
                  </a:lnTo>
                  <a:cubicBezTo>
                    <a:pt x="730361" y="160005"/>
                    <a:pt x="735696" y="160856"/>
                    <a:pt x="740407" y="162501"/>
                  </a:cubicBezTo>
                  <a:cubicBezTo>
                    <a:pt x="745118" y="164147"/>
                    <a:pt x="748807" y="166813"/>
                    <a:pt x="751532" y="170445"/>
                  </a:cubicBezTo>
                  <a:cubicBezTo>
                    <a:pt x="754256" y="174076"/>
                    <a:pt x="755618" y="178786"/>
                    <a:pt x="755618" y="184516"/>
                  </a:cubicBezTo>
                  <a:close/>
                  <a:moveTo>
                    <a:pt x="744494" y="184176"/>
                  </a:moveTo>
                  <a:cubicBezTo>
                    <a:pt x="744494" y="180317"/>
                    <a:pt x="743642" y="177197"/>
                    <a:pt x="741883" y="174871"/>
                  </a:cubicBezTo>
                  <a:cubicBezTo>
                    <a:pt x="740237" y="172544"/>
                    <a:pt x="737853" y="170842"/>
                    <a:pt x="734731" y="169877"/>
                  </a:cubicBezTo>
                  <a:cubicBezTo>
                    <a:pt x="731723" y="168799"/>
                    <a:pt x="728091" y="168289"/>
                    <a:pt x="723834" y="168289"/>
                  </a:cubicBezTo>
                  <a:lnTo>
                    <a:pt x="706806" y="168289"/>
                  </a:lnTo>
                  <a:cubicBezTo>
                    <a:pt x="705842" y="168289"/>
                    <a:pt x="705331" y="168743"/>
                    <a:pt x="705331" y="169650"/>
                  </a:cubicBezTo>
                  <a:lnTo>
                    <a:pt x="705331" y="199155"/>
                  </a:lnTo>
                  <a:cubicBezTo>
                    <a:pt x="705331" y="200233"/>
                    <a:pt x="705671" y="200744"/>
                    <a:pt x="706352" y="200744"/>
                  </a:cubicBezTo>
                  <a:lnTo>
                    <a:pt x="724629" y="200744"/>
                  </a:lnTo>
                  <a:cubicBezTo>
                    <a:pt x="730588" y="200744"/>
                    <a:pt x="735412" y="199439"/>
                    <a:pt x="739045" y="196772"/>
                  </a:cubicBezTo>
                  <a:cubicBezTo>
                    <a:pt x="742677" y="194105"/>
                    <a:pt x="744494" y="189906"/>
                    <a:pt x="744494" y="184176"/>
                  </a:cubicBezTo>
                  <a:close/>
                  <a:moveTo>
                    <a:pt x="780194" y="242277"/>
                  </a:moveTo>
                  <a:cubicBezTo>
                    <a:pt x="780194" y="243014"/>
                    <a:pt x="780024" y="243582"/>
                    <a:pt x="779740" y="243866"/>
                  </a:cubicBezTo>
                  <a:cubicBezTo>
                    <a:pt x="779457" y="244093"/>
                    <a:pt x="778889" y="244206"/>
                    <a:pt x="778151" y="244206"/>
                  </a:cubicBezTo>
                  <a:lnTo>
                    <a:pt x="772248" y="244206"/>
                  </a:lnTo>
                  <a:cubicBezTo>
                    <a:pt x="771113" y="244206"/>
                    <a:pt x="770545" y="243695"/>
                    <a:pt x="770545" y="242617"/>
                  </a:cubicBezTo>
                  <a:lnTo>
                    <a:pt x="770659" y="161594"/>
                  </a:lnTo>
                  <a:cubicBezTo>
                    <a:pt x="770659" y="160516"/>
                    <a:pt x="771113" y="160005"/>
                    <a:pt x="772021" y="160005"/>
                  </a:cubicBezTo>
                  <a:lnTo>
                    <a:pt x="778832" y="160005"/>
                  </a:lnTo>
                  <a:cubicBezTo>
                    <a:pt x="779740" y="160005"/>
                    <a:pt x="780194" y="160516"/>
                    <a:pt x="780194" y="161480"/>
                  </a:cubicBezTo>
                  <a:lnTo>
                    <a:pt x="780194" y="242277"/>
                  </a:lnTo>
                  <a:close/>
                  <a:moveTo>
                    <a:pt x="832355" y="236943"/>
                  </a:moveTo>
                  <a:cubicBezTo>
                    <a:pt x="829574" y="239667"/>
                    <a:pt x="826509" y="241766"/>
                    <a:pt x="823160" y="243185"/>
                  </a:cubicBezTo>
                  <a:cubicBezTo>
                    <a:pt x="819925" y="244603"/>
                    <a:pt x="816236" y="245341"/>
                    <a:pt x="812149" y="245341"/>
                  </a:cubicBezTo>
                  <a:cubicBezTo>
                    <a:pt x="806246" y="245341"/>
                    <a:pt x="801592" y="243809"/>
                    <a:pt x="798187" y="240802"/>
                  </a:cubicBezTo>
                  <a:cubicBezTo>
                    <a:pt x="794838" y="237794"/>
                    <a:pt x="793192" y="233823"/>
                    <a:pt x="793192" y="228886"/>
                  </a:cubicBezTo>
                  <a:cubicBezTo>
                    <a:pt x="793192" y="224858"/>
                    <a:pt x="794327" y="221453"/>
                    <a:pt x="796598" y="218560"/>
                  </a:cubicBezTo>
                  <a:cubicBezTo>
                    <a:pt x="798868" y="215609"/>
                    <a:pt x="802216" y="213283"/>
                    <a:pt x="806700" y="211638"/>
                  </a:cubicBezTo>
                  <a:cubicBezTo>
                    <a:pt x="811184" y="209879"/>
                    <a:pt x="816633" y="208857"/>
                    <a:pt x="823160" y="208460"/>
                  </a:cubicBezTo>
                  <a:lnTo>
                    <a:pt x="832014" y="207779"/>
                  </a:lnTo>
                  <a:cubicBezTo>
                    <a:pt x="832469" y="207723"/>
                    <a:pt x="832866" y="207552"/>
                    <a:pt x="833263" y="207325"/>
                  </a:cubicBezTo>
                  <a:cubicBezTo>
                    <a:pt x="833660" y="207098"/>
                    <a:pt x="833831" y="206701"/>
                    <a:pt x="833831" y="206077"/>
                  </a:cubicBezTo>
                  <a:lnTo>
                    <a:pt x="833831" y="203013"/>
                  </a:lnTo>
                  <a:cubicBezTo>
                    <a:pt x="833831" y="198928"/>
                    <a:pt x="832525" y="195694"/>
                    <a:pt x="829971" y="193368"/>
                  </a:cubicBezTo>
                  <a:cubicBezTo>
                    <a:pt x="827474" y="190928"/>
                    <a:pt x="824068" y="189736"/>
                    <a:pt x="819755" y="189736"/>
                  </a:cubicBezTo>
                  <a:cubicBezTo>
                    <a:pt x="816406" y="189736"/>
                    <a:pt x="813398" y="190474"/>
                    <a:pt x="810673" y="192006"/>
                  </a:cubicBezTo>
                  <a:cubicBezTo>
                    <a:pt x="808006" y="193538"/>
                    <a:pt x="805622" y="195807"/>
                    <a:pt x="803522" y="198815"/>
                  </a:cubicBezTo>
                  <a:cubicBezTo>
                    <a:pt x="803238" y="199212"/>
                    <a:pt x="802954" y="199439"/>
                    <a:pt x="802727" y="199609"/>
                  </a:cubicBezTo>
                  <a:cubicBezTo>
                    <a:pt x="802557" y="199666"/>
                    <a:pt x="802273" y="199609"/>
                    <a:pt x="801819" y="199495"/>
                  </a:cubicBezTo>
                  <a:lnTo>
                    <a:pt x="795689" y="197453"/>
                  </a:lnTo>
                  <a:cubicBezTo>
                    <a:pt x="795689" y="197453"/>
                    <a:pt x="795292" y="197112"/>
                    <a:pt x="795122" y="196885"/>
                  </a:cubicBezTo>
                  <a:cubicBezTo>
                    <a:pt x="795065" y="196658"/>
                    <a:pt x="795122" y="196261"/>
                    <a:pt x="795462" y="195637"/>
                  </a:cubicBezTo>
                  <a:cubicBezTo>
                    <a:pt x="797733" y="191722"/>
                    <a:pt x="800911" y="188602"/>
                    <a:pt x="804998" y="186332"/>
                  </a:cubicBezTo>
                  <a:cubicBezTo>
                    <a:pt x="809141" y="184062"/>
                    <a:pt x="814249" y="182928"/>
                    <a:pt x="820209" y="182928"/>
                  </a:cubicBezTo>
                  <a:cubicBezTo>
                    <a:pt x="825260" y="182928"/>
                    <a:pt x="829460" y="183722"/>
                    <a:pt x="832809" y="185311"/>
                  </a:cubicBezTo>
                  <a:cubicBezTo>
                    <a:pt x="836214" y="186843"/>
                    <a:pt x="838769" y="189055"/>
                    <a:pt x="840414" y="192006"/>
                  </a:cubicBezTo>
                  <a:cubicBezTo>
                    <a:pt x="842174" y="194900"/>
                    <a:pt x="843025" y="198304"/>
                    <a:pt x="843025" y="202332"/>
                  </a:cubicBezTo>
                  <a:lnTo>
                    <a:pt x="843025" y="242504"/>
                  </a:lnTo>
                  <a:cubicBezTo>
                    <a:pt x="843025" y="243185"/>
                    <a:pt x="842912" y="243639"/>
                    <a:pt x="842685" y="243866"/>
                  </a:cubicBezTo>
                  <a:cubicBezTo>
                    <a:pt x="842458" y="244093"/>
                    <a:pt x="842061" y="244206"/>
                    <a:pt x="841550" y="244206"/>
                  </a:cubicBezTo>
                  <a:lnTo>
                    <a:pt x="835760" y="244206"/>
                  </a:lnTo>
                  <a:cubicBezTo>
                    <a:pt x="835250" y="244206"/>
                    <a:pt x="834852" y="244036"/>
                    <a:pt x="834625" y="243752"/>
                  </a:cubicBezTo>
                  <a:cubicBezTo>
                    <a:pt x="834398" y="243355"/>
                    <a:pt x="834228" y="242901"/>
                    <a:pt x="834171" y="242390"/>
                  </a:cubicBezTo>
                  <a:lnTo>
                    <a:pt x="834058" y="237170"/>
                  </a:lnTo>
                  <a:cubicBezTo>
                    <a:pt x="833831" y="236092"/>
                    <a:pt x="833263" y="236036"/>
                    <a:pt x="832355" y="236943"/>
                  </a:cubicBezTo>
                  <a:close/>
                  <a:moveTo>
                    <a:pt x="833831" y="215382"/>
                  </a:moveTo>
                  <a:cubicBezTo>
                    <a:pt x="833831" y="214077"/>
                    <a:pt x="833320" y="213510"/>
                    <a:pt x="832241" y="213567"/>
                  </a:cubicBezTo>
                  <a:lnTo>
                    <a:pt x="824750" y="214248"/>
                  </a:lnTo>
                  <a:cubicBezTo>
                    <a:pt x="821287" y="214418"/>
                    <a:pt x="818165" y="214872"/>
                    <a:pt x="815441" y="215609"/>
                  </a:cubicBezTo>
                  <a:cubicBezTo>
                    <a:pt x="812717" y="216290"/>
                    <a:pt x="810390" y="217198"/>
                    <a:pt x="808517" y="218333"/>
                  </a:cubicBezTo>
                  <a:cubicBezTo>
                    <a:pt x="806644" y="219468"/>
                    <a:pt x="805168" y="220829"/>
                    <a:pt x="804203" y="222418"/>
                  </a:cubicBezTo>
                  <a:cubicBezTo>
                    <a:pt x="803238" y="223950"/>
                    <a:pt x="802727" y="225709"/>
                    <a:pt x="802727" y="227752"/>
                  </a:cubicBezTo>
                  <a:cubicBezTo>
                    <a:pt x="802727" y="231099"/>
                    <a:pt x="803862" y="233709"/>
                    <a:pt x="806133" y="235582"/>
                  </a:cubicBezTo>
                  <a:cubicBezTo>
                    <a:pt x="808460" y="237397"/>
                    <a:pt x="811638" y="238305"/>
                    <a:pt x="815554" y="238305"/>
                  </a:cubicBezTo>
                  <a:cubicBezTo>
                    <a:pt x="817995" y="238305"/>
                    <a:pt x="820265" y="237908"/>
                    <a:pt x="822479" y="237057"/>
                  </a:cubicBezTo>
                  <a:cubicBezTo>
                    <a:pt x="824750" y="236149"/>
                    <a:pt x="826736" y="235014"/>
                    <a:pt x="828382" y="233653"/>
                  </a:cubicBezTo>
                  <a:cubicBezTo>
                    <a:pt x="830141" y="232234"/>
                    <a:pt x="831447" y="230759"/>
                    <a:pt x="832355" y="229227"/>
                  </a:cubicBezTo>
                  <a:cubicBezTo>
                    <a:pt x="833320" y="227695"/>
                    <a:pt x="833831" y="226220"/>
                    <a:pt x="833831" y="224801"/>
                  </a:cubicBezTo>
                  <a:lnTo>
                    <a:pt x="833831" y="215382"/>
                  </a:lnTo>
                  <a:close/>
                  <a:moveTo>
                    <a:pt x="861529" y="244206"/>
                  </a:moveTo>
                  <a:cubicBezTo>
                    <a:pt x="860450" y="244206"/>
                    <a:pt x="859939" y="243695"/>
                    <a:pt x="859939" y="242731"/>
                  </a:cubicBezTo>
                  <a:lnTo>
                    <a:pt x="859939" y="185538"/>
                  </a:lnTo>
                  <a:cubicBezTo>
                    <a:pt x="859939" y="184573"/>
                    <a:pt x="860337" y="184062"/>
                    <a:pt x="861188" y="184062"/>
                  </a:cubicBezTo>
                  <a:lnTo>
                    <a:pt x="867999" y="184062"/>
                  </a:lnTo>
                  <a:cubicBezTo>
                    <a:pt x="868850" y="184062"/>
                    <a:pt x="869248" y="184460"/>
                    <a:pt x="869248" y="185311"/>
                  </a:cubicBezTo>
                  <a:lnTo>
                    <a:pt x="869248" y="191892"/>
                  </a:lnTo>
                  <a:cubicBezTo>
                    <a:pt x="869248" y="192290"/>
                    <a:pt x="869304" y="192517"/>
                    <a:pt x="869474" y="192573"/>
                  </a:cubicBezTo>
                  <a:cubicBezTo>
                    <a:pt x="869645" y="192630"/>
                    <a:pt x="869872" y="192573"/>
                    <a:pt x="870269" y="192233"/>
                  </a:cubicBezTo>
                  <a:cubicBezTo>
                    <a:pt x="872767" y="190247"/>
                    <a:pt x="875094" y="188602"/>
                    <a:pt x="877194" y="187240"/>
                  </a:cubicBezTo>
                  <a:cubicBezTo>
                    <a:pt x="879407" y="185821"/>
                    <a:pt x="881621" y="184743"/>
                    <a:pt x="883891" y="184062"/>
                  </a:cubicBezTo>
                  <a:cubicBezTo>
                    <a:pt x="886161" y="183325"/>
                    <a:pt x="888602" y="182928"/>
                    <a:pt x="891156" y="182928"/>
                  </a:cubicBezTo>
                  <a:cubicBezTo>
                    <a:pt x="897059" y="182928"/>
                    <a:pt x="901543" y="184516"/>
                    <a:pt x="904664" y="187694"/>
                  </a:cubicBezTo>
                  <a:cubicBezTo>
                    <a:pt x="907843" y="190871"/>
                    <a:pt x="909432" y="195013"/>
                    <a:pt x="909432" y="200063"/>
                  </a:cubicBezTo>
                  <a:lnTo>
                    <a:pt x="909432" y="242390"/>
                  </a:lnTo>
                  <a:cubicBezTo>
                    <a:pt x="909432" y="243582"/>
                    <a:pt x="908864" y="244206"/>
                    <a:pt x="907730" y="244206"/>
                  </a:cubicBezTo>
                  <a:lnTo>
                    <a:pt x="901373" y="244206"/>
                  </a:lnTo>
                  <a:cubicBezTo>
                    <a:pt x="900862" y="244206"/>
                    <a:pt x="900464" y="244093"/>
                    <a:pt x="900238" y="243866"/>
                  </a:cubicBezTo>
                  <a:cubicBezTo>
                    <a:pt x="900010" y="243582"/>
                    <a:pt x="899897" y="243185"/>
                    <a:pt x="899897" y="242731"/>
                  </a:cubicBezTo>
                  <a:lnTo>
                    <a:pt x="899897" y="202219"/>
                  </a:lnTo>
                  <a:cubicBezTo>
                    <a:pt x="899897" y="198531"/>
                    <a:pt x="898932" y="195637"/>
                    <a:pt x="897059" y="193594"/>
                  </a:cubicBezTo>
                  <a:cubicBezTo>
                    <a:pt x="895186" y="191495"/>
                    <a:pt x="892178" y="190417"/>
                    <a:pt x="888091" y="190417"/>
                  </a:cubicBezTo>
                  <a:cubicBezTo>
                    <a:pt x="885878" y="190417"/>
                    <a:pt x="883834" y="190814"/>
                    <a:pt x="881848" y="191552"/>
                  </a:cubicBezTo>
                  <a:cubicBezTo>
                    <a:pt x="879975" y="192233"/>
                    <a:pt x="878045" y="193254"/>
                    <a:pt x="876059" y="194616"/>
                  </a:cubicBezTo>
                  <a:cubicBezTo>
                    <a:pt x="874072" y="195921"/>
                    <a:pt x="871915" y="197566"/>
                    <a:pt x="869474" y="199609"/>
                  </a:cubicBezTo>
                  <a:lnTo>
                    <a:pt x="869474" y="242504"/>
                  </a:lnTo>
                  <a:cubicBezTo>
                    <a:pt x="869474" y="243639"/>
                    <a:pt x="868907" y="244206"/>
                    <a:pt x="867772" y="244206"/>
                  </a:cubicBezTo>
                  <a:lnTo>
                    <a:pt x="861529" y="244206"/>
                  </a:lnTo>
                  <a:close/>
                  <a:moveTo>
                    <a:pt x="962331" y="197339"/>
                  </a:moveTo>
                  <a:cubicBezTo>
                    <a:pt x="960798" y="195070"/>
                    <a:pt x="958698" y="193197"/>
                    <a:pt x="955974" y="191779"/>
                  </a:cubicBezTo>
                  <a:cubicBezTo>
                    <a:pt x="953249" y="190360"/>
                    <a:pt x="950014" y="189623"/>
                    <a:pt x="946211" y="189623"/>
                  </a:cubicBezTo>
                  <a:cubicBezTo>
                    <a:pt x="942125" y="189623"/>
                    <a:pt x="938719" y="190474"/>
                    <a:pt x="935995" y="192233"/>
                  </a:cubicBezTo>
                  <a:cubicBezTo>
                    <a:pt x="933327" y="193992"/>
                    <a:pt x="932022" y="196318"/>
                    <a:pt x="932022" y="199268"/>
                  </a:cubicBezTo>
                  <a:cubicBezTo>
                    <a:pt x="932022" y="200857"/>
                    <a:pt x="932646" y="202389"/>
                    <a:pt x="933838" y="203808"/>
                  </a:cubicBezTo>
                  <a:cubicBezTo>
                    <a:pt x="935030" y="205169"/>
                    <a:pt x="937528" y="206474"/>
                    <a:pt x="941217" y="207666"/>
                  </a:cubicBezTo>
                  <a:lnTo>
                    <a:pt x="955633" y="211978"/>
                  </a:lnTo>
                  <a:cubicBezTo>
                    <a:pt x="960855" y="213397"/>
                    <a:pt x="964601" y="215496"/>
                    <a:pt x="966871" y="218219"/>
                  </a:cubicBezTo>
                  <a:cubicBezTo>
                    <a:pt x="969198" y="220943"/>
                    <a:pt x="970390" y="224064"/>
                    <a:pt x="970390" y="227638"/>
                  </a:cubicBezTo>
                  <a:cubicBezTo>
                    <a:pt x="970390" y="231213"/>
                    <a:pt x="969312" y="234277"/>
                    <a:pt x="967212" y="236943"/>
                  </a:cubicBezTo>
                  <a:cubicBezTo>
                    <a:pt x="965112" y="239610"/>
                    <a:pt x="962160" y="241653"/>
                    <a:pt x="958471" y="243185"/>
                  </a:cubicBezTo>
                  <a:cubicBezTo>
                    <a:pt x="954782" y="244603"/>
                    <a:pt x="950582" y="245341"/>
                    <a:pt x="945871" y="245341"/>
                  </a:cubicBezTo>
                  <a:cubicBezTo>
                    <a:pt x="939911" y="245341"/>
                    <a:pt x="934690" y="244149"/>
                    <a:pt x="930206" y="241823"/>
                  </a:cubicBezTo>
                  <a:cubicBezTo>
                    <a:pt x="925722" y="239383"/>
                    <a:pt x="922543" y="236433"/>
                    <a:pt x="920670" y="232858"/>
                  </a:cubicBezTo>
                  <a:cubicBezTo>
                    <a:pt x="920443" y="232461"/>
                    <a:pt x="920330" y="232120"/>
                    <a:pt x="920330" y="231837"/>
                  </a:cubicBezTo>
                  <a:cubicBezTo>
                    <a:pt x="920330" y="231553"/>
                    <a:pt x="920500" y="231269"/>
                    <a:pt x="920897" y="231042"/>
                  </a:cubicBezTo>
                  <a:lnTo>
                    <a:pt x="925324" y="228546"/>
                  </a:lnTo>
                  <a:cubicBezTo>
                    <a:pt x="925722" y="228319"/>
                    <a:pt x="926062" y="228262"/>
                    <a:pt x="926346" y="228319"/>
                  </a:cubicBezTo>
                  <a:cubicBezTo>
                    <a:pt x="926630" y="228319"/>
                    <a:pt x="926857" y="228432"/>
                    <a:pt x="927027" y="228659"/>
                  </a:cubicBezTo>
                  <a:cubicBezTo>
                    <a:pt x="928333" y="230645"/>
                    <a:pt x="929808" y="232347"/>
                    <a:pt x="931454" y="233766"/>
                  </a:cubicBezTo>
                  <a:cubicBezTo>
                    <a:pt x="933214" y="235184"/>
                    <a:pt x="935257" y="236319"/>
                    <a:pt x="937584" y="237170"/>
                  </a:cubicBezTo>
                  <a:cubicBezTo>
                    <a:pt x="940025" y="238021"/>
                    <a:pt x="942806" y="238419"/>
                    <a:pt x="945984" y="238419"/>
                  </a:cubicBezTo>
                  <a:cubicBezTo>
                    <a:pt x="948879" y="238362"/>
                    <a:pt x="951490" y="237908"/>
                    <a:pt x="953817" y="237170"/>
                  </a:cubicBezTo>
                  <a:cubicBezTo>
                    <a:pt x="956144" y="236433"/>
                    <a:pt x="958017" y="235298"/>
                    <a:pt x="959379" y="233879"/>
                  </a:cubicBezTo>
                  <a:cubicBezTo>
                    <a:pt x="960741" y="232347"/>
                    <a:pt x="961422" y="230645"/>
                    <a:pt x="961422" y="228659"/>
                  </a:cubicBezTo>
                  <a:cubicBezTo>
                    <a:pt x="961422" y="226674"/>
                    <a:pt x="960571" y="224858"/>
                    <a:pt x="958925" y="223439"/>
                  </a:cubicBezTo>
                  <a:cubicBezTo>
                    <a:pt x="957279" y="221907"/>
                    <a:pt x="954384" y="220602"/>
                    <a:pt x="950298" y="219468"/>
                  </a:cubicBezTo>
                  <a:lnTo>
                    <a:pt x="938606" y="216177"/>
                  </a:lnTo>
                  <a:cubicBezTo>
                    <a:pt x="932930" y="214645"/>
                    <a:pt x="928900" y="212602"/>
                    <a:pt x="926573" y="210049"/>
                  </a:cubicBezTo>
                  <a:cubicBezTo>
                    <a:pt x="924303" y="207496"/>
                    <a:pt x="923111" y="204432"/>
                    <a:pt x="923054" y="200971"/>
                  </a:cubicBezTo>
                  <a:cubicBezTo>
                    <a:pt x="923054" y="197339"/>
                    <a:pt x="924019" y="194219"/>
                    <a:pt x="926005" y="191552"/>
                  </a:cubicBezTo>
                  <a:cubicBezTo>
                    <a:pt x="927992" y="188828"/>
                    <a:pt x="930716" y="186729"/>
                    <a:pt x="934179" y="185197"/>
                  </a:cubicBezTo>
                  <a:cubicBezTo>
                    <a:pt x="937754" y="183665"/>
                    <a:pt x="941784" y="182928"/>
                    <a:pt x="946325" y="182928"/>
                  </a:cubicBezTo>
                  <a:cubicBezTo>
                    <a:pt x="951376" y="182928"/>
                    <a:pt x="955917" y="183892"/>
                    <a:pt x="959833" y="185878"/>
                  </a:cubicBezTo>
                  <a:cubicBezTo>
                    <a:pt x="963863" y="187750"/>
                    <a:pt x="966871" y="190304"/>
                    <a:pt x="968914" y="193481"/>
                  </a:cubicBezTo>
                  <a:cubicBezTo>
                    <a:pt x="969141" y="193765"/>
                    <a:pt x="969255" y="194105"/>
                    <a:pt x="969255" y="194389"/>
                  </a:cubicBezTo>
                  <a:cubicBezTo>
                    <a:pt x="969255" y="194616"/>
                    <a:pt x="969085" y="194843"/>
                    <a:pt x="968801" y="195070"/>
                  </a:cubicBezTo>
                  <a:lnTo>
                    <a:pt x="964033" y="197680"/>
                  </a:lnTo>
                  <a:cubicBezTo>
                    <a:pt x="963750" y="197850"/>
                    <a:pt x="963409" y="197907"/>
                    <a:pt x="963125" y="197907"/>
                  </a:cubicBezTo>
                  <a:cubicBezTo>
                    <a:pt x="962898" y="197850"/>
                    <a:pt x="962614" y="197623"/>
                    <a:pt x="962331" y="197339"/>
                  </a:cubicBezTo>
                  <a:close/>
                </a:path>
              </a:pathLst>
            </a:custGeom>
            <a:solidFill>
              <a:srgbClr val="005C84"/>
            </a:solidFill>
            <a:ln w="5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42550E7-DF31-0674-6C70-42802AF37C86}"/>
                </a:ext>
              </a:extLst>
            </p:cNvPr>
            <p:cNvSpPr/>
            <p:nvPr/>
          </p:nvSpPr>
          <p:spPr>
            <a:xfrm>
              <a:off x="9401771" y="3778927"/>
              <a:ext cx="78559" cy="159664"/>
            </a:xfrm>
            <a:custGeom>
              <a:avLst/>
              <a:gdLst>
                <a:gd name="connsiteX0" fmla="*/ 78559 w 78559"/>
                <a:gd name="connsiteY0" fmla="*/ 107237 h 159664"/>
                <a:gd name="connsiteX1" fmla="*/ 23334 w 78559"/>
                <a:gd name="connsiteY1" fmla="*/ 39150 h 159664"/>
                <a:gd name="connsiteX2" fmla="*/ 40929 w 78559"/>
                <a:gd name="connsiteY2" fmla="*/ 22469 h 159664"/>
                <a:gd name="connsiteX3" fmla="*/ 47286 w 78559"/>
                <a:gd name="connsiteY3" fmla="*/ 24114 h 159664"/>
                <a:gd name="connsiteX4" fmla="*/ 71635 w 78559"/>
                <a:gd name="connsiteY4" fmla="*/ 60598 h 159664"/>
                <a:gd name="connsiteX5" fmla="*/ 72543 w 78559"/>
                <a:gd name="connsiteY5" fmla="*/ 60598 h 159664"/>
                <a:gd name="connsiteX6" fmla="*/ 73791 w 78559"/>
                <a:gd name="connsiteY6" fmla="*/ 25930 h 159664"/>
                <a:gd name="connsiteX7" fmla="*/ 43483 w 78559"/>
                <a:gd name="connsiteY7" fmla="*/ 19235 h 159664"/>
                <a:gd name="connsiteX8" fmla="*/ 43483 w 78559"/>
                <a:gd name="connsiteY8" fmla="*/ 0 h 159664"/>
                <a:gd name="connsiteX9" fmla="*/ 40191 w 78559"/>
                <a:gd name="connsiteY9" fmla="*/ 0 h 159664"/>
                <a:gd name="connsiteX10" fmla="*/ 40191 w 78559"/>
                <a:gd name="connsiteY10" fmla="*/ 19235 h 159664"/>
                <a:gd name="connsiteX11" fmla="*/ 1141 w 78559"/>
                <a:gd name="connsiteY11" fmla="*/ 51576 h 159664"/>
                <a:gd name="connsiteX12" fmla="*/ 56197 w 78559"/>
                <a:gd name="connsiteY12" fmla="*/ 117110 h 159664"/>
                <a:gd name="connsiteX13" fmla="*/ 35310 w 78559"/>
                <a:gd name="connsiteY13" fmla="*/ 136912 h 159664"/>
                <a:gd name="connsiteX14" fmla="*/ 28045 w 78559"/>
                <a:gd name="connsiteY14" fmla="*/ 135664 h 159664"/>
                <a:gd name="connsiteX15" fmla="*/ 1539 w 78559"/>
                <a:gd name="connsiteY15" fmla="*/ 97365 h 159664"/>
                <a:gd name="connsiteX16" fmla="*/ 631 w 78559"/>
                <a:gd name="connsiteY16" fmla="*/ 97365 h 159664"/>
                <a:gd name="connsiteX17" fmla="*/ 63 w 78559"/>
                <a:gd name="connsiteY17" fmla="*/ 134245 h 159664"/>
                <a:gd name="connsiteX18" fmla="*/ 34401 w 78559"/>
                <a:gd name="connsiteY18" fmla="*/ 140430 h 159664"/>
                <a:gd name="connsiteX19" fmla="*/ 36218 w 78559"/>
                <a:gd name="connsiteY19" fmla="*/ 140430 h 159664"/>
                <a:gd name="connsiteX20" fmla="*/ 36218 w 78559"/>
                <a:gd name="connsiteY20" fmla="*/ 159664 h 159664"/>
                <a:gd name="connsiteX21" fmla="*/ 39510 w 78559"/>
                <a:gd name="connsiteY21" fmla="*/ 159664 h 159664"/>
                <a:gd name="connsiteX22" fmla="*/ 39510 w 78559"/>
                <a:gd name="connsiteY22" fmla="*/ 140260 h 159664"/>
                <a:gd name="connsiteX23" fmla="*/ 78559 w 78559"/>
                <a:gd name="connsiteY23" fmla="*/ 107407 h 159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78559" h="159664">
                  <a:moveTo>
                    <a:pt x="78559" y="107237"/>
                  </a:moveTo>
                  <a:cubicBezTo>
                    <a:pt x="78559" y="68201"/>
                    <a:pt x="23334" y="69449"/>
                    <a:pt x="23334" y="39150"/>
                  </a:cubicBezTo>
                  <a:cubicBezTo>
                    <a:pt x="23334" y="28597"/>
                    <a:pt x="30599" y="22469"/>
                    <a:pt x="40929" y="22469"/>
                  </a:cubicBezTo>
                  <a:cubicBezTo>
                    <a:pt x="43653" y="22469"/>
                    <a:pt x="45469" y="23206"/>
                    <a:pt x="47286" y="24114"/>
                  </a:cubicBezTo>
                  <a:lnTo>
                    <a:pt x="71635" y="60598"/>
                  </a:lnTo>
                  <a:lnTo>
                    <a:pt x="72543" y="60598"/>
                  </a:lnTo>
                  <a:cubicBezTo>
                    <a:pt x="73281" y="48455"/>
                    <a:pt x="73621" y="35349"/>
                    <a:pt x="73791" y="25930"/>
                  </a:cubicBezTo>
                  <a:cubicBezTo>
                    <a:pt x="65448" y="21731"/>
                    <a:pt x="55289" y="19405"/>
                    <a:pt x="43483" y="19235"/>
                  </a:cubicBezTo>
                  <a:lnTo>
                    <a:pt x="43483" y="0"/>
                  </a:lnTo>
                  <a:lnTo>
                    <a:pt x="40191" y="0"/>
                  </a:lnTo>
                  <a:lnTo>
                    <a:pt x="40191" y="19235"/>
                  </a:lnTo>
                  <a:cubicBezTo>
                    <a:pt x="16920" y="19972"/>
                    <a:pt x="1141" y="31377"/>
                    <a:pt x="1141" y="51576"/>
                  </a:cubicBezTo>
                  <a:cubicBezTo>
                    <a:pt x="1141" y="88627"/>
                    <a:pt x="56197" y="85733"/>
                    <a:pt x="56197" y="117110"/>
                  </a:cubicBezTo>
                  <a:cubicBezTo>
                    <a:pt x="56197" y="130160"/>
                    <a:pt x="47286" y="136912"/>
                    <a:pt x="35310" y="136912"/>
                  </a:cubicBezTo>
                  <a:cubicBezTo>
                    <a:pt x="32245" y="136912"/>
                    <a:pt x="30031" y="136572"/>
                    <a:pt x="28045" y="135664"/>
                  </a:cubicBezTo>
                  <a:lnTo>
                    <a:pt x="1539" y="97365"/>
                  </a:lnTo>
                  <a:lnTo>
                    <a:pt x="631" y="97365"/>
                  </a:lnTo>
                  <a:cubicBezTo>
                    <a:pt x="63" y="107691"/>
                    <a:pt x="-107" y="121138"/>
                    <a:pt x="63" y="134245"/>
                  </a:cubicBezTo>
                  <a:cubicBezTo>
                    <a:pt x="8577" y="138047"/>
                    <a:pt x="21858" y="140430"/>
                    <a:pt x="34401" y="140430"/>
                  </a:cubicBezTo>
                  <a:lnTo>
                    <a:pt x="36218" y="140430"/>
                  </a:lnTo>
                  <a:lnTo>
                    <a:pt x="36218" y="159664"/>
                  </a:lnTo>
                  <a:lnTo>
                    <a:pt x="39510" y="159664"/>
                  </a:lnTo>
                  <a:lnTo>
                    <a:pt x="39510" y="140260"/>
                  </a:lnTo>
                  <a:cubicBezTo>
                    <a:pt x="63291" y="139011"/>
                    <a:pt x="78559" y="127550"/>
                    <a:pt x="78559" y="107407"/>
                  </a:cubicBezTo>
                  <a:close/>
                </a:path>
              </a:pathLst>
            </a:custGeom>
            <a:solidFill>
              <a:srgbClr val="005C84"/>
            </a:solidFill>
            <a:ln w="5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AAD13A4-592A-1FC9-0C08-B380481ED1D9}"/>
                </a:ext>
              </a:extLst>
            </p:cNvPr>
            <p:cNvSpPr/>
            <p:nvPr/>
          </p:nvSpPr>
          <p:spPr>
            <a:xfrm>
              <a:off x="9522955" y="3783182"/>
              <a:ext cx="663670" cy="262929"/>
            </a:xfrm>
            <a:custGeom>
              <a:avLst/>
              <a:gdLst>
                <a:gd name="connsiteX0" fmla="*/ 164144 w 663670"/>
                <a:gd name="connsiteY0" fmla="*/ 183325 h 262929"/>
                <a:gd name="connsiteX1" fmla="*/ 144903 w 663670"/>
                <a:gd name="connsiteY1" fmla="*/ 216007 h 262929"/>
                <a:gd name="connsiteX2" fmla="*/ 28322 w 663670"/>
                <a:gd name="connsiteY2" fmla="*/ 216007 h 262929"/>
                <a:gd name="connsiteX3" fmla="*/ 159830 w 663670"/>
                <a:gd name="connsiteY3" fmla="*/ 86357 h 262929"/>
                <a:gd name="connsiteX4" fmla="*/ 74466 w 663670"/>
                <a:gd name="connsiteY4" fmla="*/ 20653 h 262929"/>
                <a:gd name="connsiteX5" fmla="*/ 5108 w 663670"/>
                <a:gd name="connsiteY5" fmla="*/ 34100 h 262929"/>
                <a:gd name="connsiteX6" fmla="*/ 7662 w 663670"/>
                <a:gd name="connsiteY6" fmla="*/ 103436 h 262929"/>
                <a:gd name="connsiteX7" fmla="*/ 9478 w 663670"/>
                <a:gd name="connsiteY7" fmla="*/ 103436 h 262929"/>
                <a:gd name="connsiteX8" fmla="*/ 58858 w 663670"/>
                <a:gd name="connsiteY8" fmla="*/ 30469 h 262929"/>
                <a:gd name="connsiteX9" fmla="*/ 74126 w 663670"/>
                <a:gd name="connsiteY9" fmla="*/ 27178 h 262929"/>
                <a:gd name="connsiteX10" fmla="*/ 101370 w 663670"/>
                <a:gd name="connsiteY10" fmla="*/ 75463 h 262929"/>
                <a:gd name="connsiteX11" fmla="*/ 0 w 663670"/>
                <a:gd name="connsiteY11" fmla="*/ 230872 h 262929"/>
                <a:gd name="connsiteX12" fmla="*/ 0 w 663670"/>
                <a:gd name="connsiteY12" fmla="*/ 258845 h 262929"/>
                <a:gd name="connsiteX13" fmla="*/ 169252 w 663670"/>
                <a:gd name="connsiteY13" fmla="*/ 258845 h 262929"/>
                <a:gd name="connsiteX14" fmla="*/ 166357 w 663670"/>
                <a:gd name="connsiteY14" fmla="*/ 183325 h 262929"/>
                <a:gd name="connsiteX15" fmla="*/ 164201 w 663670"/>
                <a:gd name="connsiteY15" fmla="*/ 183325 h 262929"/>
                <a:gd name="connsiteX16" fmla="*/ 230948 w 663670"/>
                <a:gd name="connsiteY16" fmla="*/ 261058 h 262929"/>
                <a:gd name="connsiteX17" fmla="*/ 261824 w 663670"/>
                <a:gd name="connsiteY17" fmla="*/ 229851 h 262929"/>
                <a:gd name="connsiteX18" fmla="*/ 230948 w 663670"/>
                <a:gd name="connsiteY18" fmla="*/ 198985 h 262929"/>
                <a:gd name="connsiteX19" fmla="*/ 199731 w 663670"/>
                <a:gd name="connsiteY19" fmla="*/ 229851 h 262929"/>
                <a:gd name="connsiteX20" fmla="*/ 230948 w 663670"/>
                <a:gd name="connsiteY20" fmla="*/ 261058 h 262929"/>
                <a:gd name="connsiteX21" fmla="*/ 366770 w 663670"/>
                <a:gd name="connsiteY21" fmla="*/ 107464 h 262929"/>
                <a:gd name="connsiteX22" fmla="*/ 311942 w 663670"/>
                <a:gd name="connsiteY22" fmla="*/ 121989 h 262929"/>
                <a:gd name="connsiteX23" fmla="*/ 319547 w 663670"/>
                <a:gd name="connsiteY23" fmla="*/ 67179 h 262929"/>
                <a:gd name="connsiteX24" fmla="*/ 443790 w 663670"/>
                <a:gd name="connsiteY24" fmla="*/ 67179 h 262929"/>
                <a:gd name="connsiteX25" fmla="*/ 440895 w 663670"/>
                <a:gd name="connsiteY25" fmla="*/ 0 h 262929"/>
                <a:gd name="connsiteX26" fmla="*/ 439079 w 663670"/>
                <a:gd name="connsiteY26" fmla="*/ 0 h 262929"/>
                <a:gd name="connsiteX27" fmla="*/ 422733 w 663670"/>
                <a:gd name="connsiteY27" fmla="*/ 24341 h 262929"/>
                <a:gd name="connsiteX28" fmla="*/ 318469 w 663670"/>
                <a:gd name="connsiteY28" fmla="*/ 24341 h 262929"/>
                <a:gd name="connsiteX29" fmla="*/ 299965 w 663670"/>
                <a:gd name="connsiteY29" fmla="*/ 153990 h 262929"/>
                <a:gd name="connsiteX30" fmla="*/ 307231 w 663670"/>
                <a:gd name="connsiteY30" fmla="*/ 157622 h 262929"/>
                <a:gd name="connsiteX31" fmla="*/ 346110 w 663670"/>
                <a:gd name="connsiteY31" fmla="*/ 148203 h 262929"/>
                <a:gd name="connsiteX32" fmla="*/ 398441 w 663670"/>
                <a:gd name="connsiteY32" fmla="*/ 207382 h 262929"/>
                <a:gd name="connsiteX33" fmla="*/ 361775 w 663670"/>
                <a:gd name="connsiteY33" fmla="*/ 256064 h 262929"/>
                <a:gd name="connsiteX34" fmla="*/ 346904 w 663670"/>
                <a:gd name="connsiteY34" fmla="*/ 252773 h 262929"/>
                <a:gd name="connsiteX35" fmla="*/ 296390 w 663670"/>
                <a:gd name="connsiteY35" fmla="*/ 181963 h 262929"/>
                <a:gd name="connsiteX36" fmla="*/ 294233 w 663670"/>
                <a:gd name="connsiteY36" fmla="*/ 181963 h 262929"/>
                <a:gd name="connsiteX37" fmla="*/ 291679 w 663670"/>
                <a:gd name="connsiteY37" fmla="*/ 249483 h 262929"/>
                <a:gd name="connsiteX38" fmla="*/ 359618 w 663670"/>
                <a:gd name="connsiteY38" fmla="*/ 262930 h 262929"/>
                <a:gd name="connsiteX39" fmla="*/ 454063 w 663670"/>
                <a:gd name="connsiteY39" fmla="*/ 185197 h 262929"/>
                <a:gd name="connsiteX40" fmla="*/ 366883 w 663670"/>
                <a:gd name="connsiteY40" fmla="*/ 107464 h 262929"/>
                <a:gd name="connsiteX41" fmla="*/ 599761 w 663670"/>
                <a:gd name="connsiteY41" fmla="*/ 138330 h 262929"/>
                <a:gd name="connsiteX42" fmla="*/ 656405 w 663670"/>
                <a:gd name="connsiteY42" fmla="*/ 81307 h 262929"/>
                <a:gd name="connsiteX43" fmla="*/ 572517 w 663670"/>
                <a:gd name="connsiteY43" fmla="*/ 20653 h 262929"/>
                <a:gd name="connsiteX44" fmla="*/ 488970 w 663670"/>
                <a:gd name="connsiteY44" fmla="*/ 81307 h 262929"/>
                <a:gd name="connsiteX45" fmla="*/ 545614 w 663670"/>
                <a:gd name="connsiteY45" fmla="*/ 138330 h 262929"/>
                <a:gd name="connsiteX46" fmla="*/ 481704 w 663670"/>
                <a:gd name="connsiteY46" fmla="*/ 200403 h 262929"/>
                <a:gd name="connsiteX47" fmla="*/ 572517 w 663670"/>
                <a:gd name="connsiteY47" fmla="*/ 262873 h 262929"/>
                <a:gd name="connsiteX48" fmla="*/ 663670 w 663670"/>
                <a:gd name="connsiteY48" fmla="*/ 200403 h 262929"/>
                <a:gd name="connsiteX49" fmla="*/ 599761 w 663670"/>
                <a:gd name="connsiteY49" fmla="*/ 138330 h 262929"/>
                <a:gd name="connsiteX50" fmla="*/ 572517 w 663670"/>
                <a:gd name="connsiteY50" fmla="*/ 27575 h 262929"/>
                <a:gd name="connsiteX51" fmla="*/ 602655 w 663670"/>
                <a:gd name="connsiteY51" fmla="*/ 81307 h 262929"/>
                <a:gd name="connsiteX52" fmla="*/ 572517 w 663670"/>
                <a:gd name="connsiteY52" fmla="*/ 135039 h 262929"/>
                <a:gd name="connsiteX53" fmla="*/ 542719 w 663670"/>
                <a:gd name="connsiteY53" fmla="*/ 81307 h 262929"/>
                <a:gd name="connsiteX54" fmla="*/ 572517 w 663670"/>
                <a:gd name="connsiteY54" fmla="*/ 27575 h 262929"/>
                <a:gd name="connsiteX55" fmla="*/ 572517 w 663670"/>
                <a:gd name="connsiteY55" fmla="*/ 255610 h 262929"/>
                <a:gd name="connsiteX56" fmla="*/ 539087 w 663670"/>
                <a:gd name="connsiteY56" fmla="*/ 200403 h 262929"/>
                <a:gd name="connsiteX57" fmla="*/ 572517 w 663670"/>
                <a:gd name="connsiteY57" fmla="*/ 141564 h 262929"/>
                <a:gd name="connsiteX58" fmla="*/ 606685 w 663670"/>
                <a:gd name="connsiteY58" fmla="*/ 200403 h 262929"/>
                <a:gd name="connsiteX59" fmla="*/ 572517 w 663670"/>
                <a:gd name="connsiteY59" fmla="*/ 255610 h 26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663670" h="262929">
                  <a:moveTo>
                    <a:pt x="164144" y="183325"/>
                  </a:moveTo>
                  <a:lnTo>
                    <a:pt x="144903" y="216007"/>
                  </a:lnTo>
                  <a:lnTo>
                    <a:pt x="28322" y="216007"/>
                  </a:lnTo>
                  <a:cubicBezTo>
                    <a:pt x="87180" y="175324"/>
                    <a:pt x="159830" y="143380"/>
                    <a:pt x="159830" y="86357"/>
                  </a:cubicBezTo>
                  <a:cubicBezTo>
                    <a:pt x="159830" y="43122"/>
                    <a:pt x="124243" y="20653"/>
                    <a:pt x="74466" y="20653"/>
                  </a:cubicBezTo>
                  <a:cubicBezTo>
                    <a:pt x="43931" y="20653"/>
                    <a:pt x="24349" y="25022"/>
                    <a:pt x="5108" y="34100"/>
                  </a:cubicBezTo>
                  <a:cubicBezTo>
                    <a:pt x="5449" y="58441"/>
                    <a:pt x="6187" y="83123"/>
                    <a:pt x="7662" y="103436"/>
                  </a:cubicBezTo>
                  <a:lnTo>
                    <a:pt x="9478" y="103436"/>
                  </a:lnTo>
                  <a:lnTo>
                    <a:pt x="58858" y="30469"/>
                  </a:lnTo>
                  <a:cubicBezTo>
                    <a:pt x="63569" y="28313"/>
                    <a:pt x="66861" y="27178"/>
                    <a:pt x="74126" y="27178"/>
                  </a:cubicBezTo>
                  <a:cubicBezTo>
                    <a:pt x="91948" y="27178"/>
                    <a:pt x="101370" y="42044"/>
                    <a:pt x="101370" y="75463"/>
                  </a:cubicBezTo>
                  <a:cubicBezTo>
                    <a:pt x="101370" y="135039"/>
                    <a:pt x="59255" y="183665"/>
                    <a:pt x="0" y="230872"/>
                  </a:cubicBezTo>
                  <a:lnTo>
                    <a:pt x="0" y="258845"/>
                  </a:lnTo>
                  <a:lnTo>
                    <a:pt x="169252" y="258845"/>
                  </a:lnTo>
                  <a:cubicBezTo>
                    <a:pt x="169252" y="234163"/>
                    <a:pt x="168174" y="208347"/>
                    <a:pt x="166357" y="183325"/>
                  </a:cubicBezTo>
                  <a:lnTo>
                    <a:pt x="164201" y="183325"/>
                  </a:lnTo>
                  <a:close/>
                  <a:moveTo>
                    <a:pt x="230948" y="261058"/>
                  </a:moveTo>
                  <a:cubicBezTo>
                    <a:pt x="249111" y="261058"/>
                    <a:pt x="261824" y="248007"/>
                    <a:pt x="261824" y="229851"/>
                  </a:cubicBezTo>
                  <a:cubicBezTo>
                    <a:pt x="261824" y="211694"/>
                    <a:pt x="249111" y="198985"/>
                    <a:pt x="230948" y="198985"/>
                  </a:cubicBezTo>
                  <a:cubicBezTo>
                    <a:pt x="212785" y="198985"/>
                    <a:pt x="199731" y="212035"/>
                    <a:pt x="199731" y="229851"/>
                  </a:cubicBezTo>
                  <a:cubicBezTo>
                    <a:pt x="199731" y="247667"/>
                    <a:pt x="212445" y="261058"/>
                    <a:pt x="230948" y="261058"/>
                  </a:cubicBezTo>
                  <a:close/>
                  <a:moveTo>
                    <a:pt x="366770" y="107464"/>
                  </a:moveTo>
                  <a:cubicBezTo>
                    <a:pt x="346791" y="107464"/>
                    <a:pt x="327550" y="112174"/>
                    <a:pt x="311942" y="121989"/>
                  </a:cubicBezTo>
                  <a:lnTo>
                    <a:pt x="319547" y="67179"/>
                  </a:lnTo>
                  <a:lnTo>
                    <a:pt x="443790" y="67179"/>
                  </a:lnTo>
                  <a:cubicBezTo>
                    <a:pt x="443790" y="45732"/>
                    <a:pt x="442712" y="23603"/>
                    <a:pt x="440895" y="0"/>
                  </a:cubicBezTo>
                  <a:lnTo>
                    <a:pt x="439079" y="0"/>
                  </a:lnTo>
                  <a:lnTo>
                    <a:pt x="422733" y="24341"/>
                  </a:lnTo>
                  <a:lnTo>
                    <a:pt x="318469" y="24341"/>
                  </a:lnTo>
                  <a:lnTo>
                    <a:pt x="299965" y="153990"/>
                  </a:lnTo>
                  <a:lnTo>
                    <a:pt x="307231" y="157622"/>
                  </a:lnTo>
                  <a:cubicBezTo>
                    <a:pt x="315971" y="151834"/>
                    <a:pt x="329026" y="148203"/>
                    <a:pt x="346110" y="148203"/>
                  </a:cubicBezTo>
                  <a:cubicBezTo>
                    <a:pt x="377724" y="148203"/>
                    <a:pt x="398441" y="168175"/>
                    <a:pt x="398441" y="207382"/>
                  </a:cubicBezTo>
                  <a:cubicBezTo>
                    <a:pt x="398441" y="236773"/>
                    <a:pt x="382435" y="256064"/>
                    <a:pt x="361775" y="256064"/>
                  </a:cubicBezTo>
                  <a:cubicBezTo>
                    <a:pt x="356667" y="256064"/>
                    <a:pt x="351218" y="254986"/>
                    <a:pt x="346904" y="252773"/>
                  </a:cubicBezTo>
                  <a:lnTo>
                    <a:pt x="296390" y="181963"/>
                  </a:lnTo>
                  <a:lnTo>
                    <a:pt x="294233" y="181963"/>
                  </a:lnTo>
                  <a:cubicBezTo>
                    <a:pt x="293155" y="202276"/>
                    <a:pt x="292076" y="225198"/>
                    <a:pt x="291679" y="249483"/>
                  </a:cubicBezTo>
                  <a:cubicBezTo>
                    <a:pt x="308025" y="257086"/>
                    <a:pt x="334929" y="262930"/>
                    <a:pt x="359618" y="262930"/>
                  </a:cubicBezTo>
                  <a:cubicBezTo>
                    <a:pt x="415184" y="262930"/>
                    <a:pt x="454063" y="233142"/>
                    <a:pt x="454063" y="185197"/>
                  </a:cubicBezTo>
                  <a:cubicBezTo>
                    <a:pt x="454063" y="144515"/>
                    <a:pt x="423925" y="107464"/>
                    <a:pt x="366883" y="107464"/>
                  </a:cubicBezTo>
                  <a:close/>
                  <a:moveTo>
                    <a:pt x="599761" y="138330"/>
                  </a:moveTo>
                  <a:cubicBezTo>
                    <a:pt x="635348" y="130727"/>
                    <a:pt x="656405" y="108202"/>
                    <a:pt x="656405" y="81307"/>
                  </a:cubicBezTo>
                  <a:cubicBezTo>
                    <a:pt x="656405" y="48285"/>
                    <a:pt x="627005" y="20653"/>
                    <a:pt x="572517" y="20653"/>
                  </a:cubicBezTo>
                  <a:cubicBezTo>
                    <a:pt x="518030" y="20653"/>
                    <a:pt x="488970" y="48228"/>
                    <a:pt x="488970" y="81307"/>
                  </a:cubicBezTo>
                  <a:cubicBezTo>
                    <a:pt x="488970" y="108202"/>
                    <a:pt x="510027" y="130671"/>
                    <a:pt x="545614" y="138330"/>
                  </a:cubicBezTo>
                  <a:cubicBezTo>
                    <a:pt x="506394" y="145593"/>
                    <a:pt x="481704" y="169934"/>
                    <a:pt x="481704" y="200403"/>
                  </a:cubicBezTo>
                  <a:cubicBezTo>
                    <a:pt x="481704" y="235638"/>
                    <a:pt x="518767" y="262873"/>
                    <a:pt x="572517" y="262873"/>
                  </a:cubicBezTo>
                  <a:cubicBezTo>
                    <a:pt x="626267" y="262873"/>
                    <a:pt x="663670" y="235638"/>
                    <a:pt x="663670" y="200403"/>
                  </a:cubicBezTo>
                  <a:cubicBezTo>
                    <a:pt x="663670" y="169877"/>
                    <a:pt x="639321" y="145593"/>
                    <a:pt x="599761" y="138330"/>
                  </a:cubicBezTo>
                  <a:close/>
                  <a:moveTo>
                    <a:pt x="572517" y="27575"/>
                  </a:moveTo>
                  <a:cubicBezTo>
                    <a:pt x="593574" y="27575"/>
                    <a:pt x="602655" y="47888"/>
                    <a:pt x="602655" y="81307"/>
                  </a:cubicBezTo>
                  <a:cubicBezTo>
                    <a:pt x="602655" y="114727"/>
                    <a:pt x="593915" y="135039"/>
                    <a:pt x="572517" y="135039"/>
                  </a:cubicBezTo>
                  <a:cubicBezTo>
                    <a:pt x="551119" y="135039"/>
                    <a:pt x="542719" y="114330"/>
                    <a:pt x="542719" y="81307"/>
                  </a:cubicBezTo>
                  <a:cubicBezTo>
                    <a:pt x="542719" y="48285"/>
                    <a:pt x="552141" y="27575"/>
                    <a:pt x="572517" y="27575"/>
                  </a:cubicBezTo>
                  <a:close/>
                  <a:moveTo>
                    <a:pt x="572517" y="255610"/>
                  </a:moveTo>
                  <a:cubicBezTo>
                    <a:pt x="549246" y="255610"/>
                    <a:pt x="539087" y="233823"/>
                    <a:pt x="539087" y="200403"/>
                  </a:cubicBezTo>
                  <a:cubicBezTo>
                    <a:pt x="539087" y="165168"/>
                    <a:pt x="547430" y="141564"/>
                    <a:pt x="572517" y="141564"/>
                  </a:cubicBezTo>
                  <a:cubicBezTo>
                    <a:pt x="597604" y="141564"/>
                    <a:pt x="606685" y="165168"/>
                    <a:pt x="606685" y="200403"/>
                  </a:cubicBezTo>
                  <a:cubicBezTo>
                    <a:pt x="606685" y="233823"/>
                    <a:pt x="596129" y="255610"/>
                    <a:pt x="572517" y="255610"/>
                  </a:cubicBezTo>
                  <a:close/>
                </a:path>
              </a:pathLst>
            </a:custGeom>
            <a:solidFill>
              <a:srgbClr val="005C84"/>
            </a:solidFill>
            <a:ln w="5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168AE05-335E-3758-A8ED-374A83D0A942}"/>
                </a:ext>
              </a:extLst>
            </p:cNvPr>
            <p:cNvSpPr/>
            <p:nvPr/>
          </p:nvSpPr>
          <p:spPr>
            <a:xfrm>
              <a:off x="7846395" y="3648710"/>
              <a:ext cx="938410" cy="1212859"/>
            </a:xfrm>
            <a:custGeom>
              <a:avLst/>
              <a:gdLst>
                <a:gd name="connsiteX0" fmla="*/ 935245 w 938410"/>
                <a:gd name="connsiteY0" fmla="*/ 0 h 1212859"/>
                <a:gd name="connsiteX1" fmla="*/ 938367 w 938410"/>
                <a:gd name="connsiteY1" fmla="*/ 305995 h 1212859"/>
                <a:gd name="connsiteX2" fmla="*/ 870030 w 938410"/>
                <a:gd name="connsiteY2" fmla="*/ 653013 h 1212859"/>
                <a:gd name="connsiteX3" fmla="*/ 668313 w 938410"/>
                <a:gd name="connsiteY3" fmla="*/ 947206 h 1212859"/>
                <a:gd name="connsiteX4" fmla="*/ 363920 w 938410"/>
                <a:gd name="connsiteY4" fmla="*/ 1143807 h 1212859"/>
                <a:gd name="connsiteX5" fmla="*/ 3167 w 938410"/>
                <a:gd name="connsiteY5" fmla="*/ 1212859 h 1212859"/>
                <a:gd name="connsiteX6" fmla="*/ 45 w 938410"/>
                <a:gd name="connsiteY6" fmla="*/ 906807 h 1212859"/>
                <a:gd name="connsiteX7" fmla="*/ 270156 w 938410"/>
                <a:gd name="connsiteY7" fmla="*/ 265597 h 1212859"/>
                <a:gd name="connsiteX8" fmla="*/ 935245 w 938410"/>
                <a:gd name="connsiteY8" fmla="*/ 0 h 1212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8410" h="1212859">
                  <a:moveTo>
                    <a:pt x="935245" y="0"/>
                  </a:moveTo>
                  <a:lnTo>
                    <a:pt x="938367" y="305995"/>
                  </a:lnTo>
                  <a:cubicBezTo>
                    <a:pt x="939559" y="425091"/>
                    <a:pt x="916345" y="542995"/>
                    <a:pt x="870030" y="653013"/>
                  </a:cubicBezTo>
                  <a:cubicBezTo>
                    <a:pt x="823659" y="763030"/>
                    <a:pt x="755152" y="863005"/>
                    <a:pt x="668313" y="947206"/>
                  </a:cubicBezTo>
                  <a:cubicBezTo>
                    <a:pt x="581473" y="1031407"/>
                    <a:pt x="478060" y="1098189"/>
                    <a:pt x="363920" y="1143807"/>
                  </a:cubicBezTo>
                  <a:cubicBezTo>
                    <a:pt x="249780" y="1189369"/>
                    <a:pt x="127239" y="1212859"/>
                    <a:pt x="3167" y="1212859"/>
                  </a:cubicBezTo>
                  <a:lnTo>
                    <a:pt x="45" y="906807"/>
                  </a:lnTo>
                  <a:cubicBezTo>
                    <a:pt x="-2396" y="666290"/>
                    <a:pt x="94774" y="435644"/>
                    <a:pt x="270156" y="265597"/>
                  </a:cubicBezTo>
                  <a:cubicBezTo>
                    <a:pt x="445538" y="95549"/>
                    <a:pt x="684772" y="0"/>
                    <a:pt x="935245" y="0"/>
                  </a:cubicBezTo>
                  <a:close/>
                </a:path>
              </a:pathLst>
            </a:custGeom>
            <a:gradFill>
              <a:gsLst>
                <a:gs pos="0">
                  <a:srgbClr val="4FAFE3"/>
                </a:gs>
                <a:gs pos="50000">
                  <a:srgbClr val="2798D4">
                    <a:alpha val="74902"/>
                  </a:srgbClr>
                </a:gs>
                <a:gs pos="100000">
                  <a:srgbClr val="0082C6">
                    <a:alpha val="49804"/>
                  </a:srgbClr>
                </a:gs>
              </a:gsLst>
              <a:lin ang="16228112" scaled="1"/>
            </a:gradFill>
            <a:ln w="5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DA8B656-9A60-8CC6-22ED-12DEC22A6DBA}"/>
                </a:ext>
              </a:extLst>
            </p:cNvPr>
            <p:cNvSpPr/>
            <p:nvPr/>
          </p:nvSpPr>
          <p:spPr>
            <a:xfrm>
              <a:off x="6599264" y="2362544"/>
              <a:ext cx="1930464" cy="2495053"/>
            </a:xfrm>
            <a:custGeom>
              <a:avLst/>
              <a:gdLst>
                <a:gd name="connsiteX0" fmla="*/ 1923958 w 1930464"/>
                <a:gd name="connsiteY0" fmla="*/ 0 h 2495053"/>
                <a:gd name="connsiteX1" fmla="*/ 1930371 w 1930464"/>
                <a:gd name="connsiteY1" fmla="*/ 629466 h 2495053"/>
                <a:gd name="connsiteX2" fmla="*/ 1789782 w 1930464"/>
                <a:gd name="connsiteY2" fmla="*/ 1343360 h 2495053"/>
                <a:gd name="connsiteX3" fmla="*/ 1374768 w 1930464"/>
                <a:gd name="connsiteY3" fmla="*/ 1948598 h 2495053"/>
                <a:gd name="connsiteX4" fmla="*/ 748558 w 1930464"/>
                <a:gd name="connsiteY4" fmla="*/ 2353035 h 2495053"/>
                <a:gd name="connsiteX5" fmla="*/ 6448 w 1930464"/>
                <a:gd name="connsiteY5" fmla="*/ 2495054 h 2495053"/>
                <a:gd name="connsiteX6" fmla="*/ 91 w 1930464"/>
                <a:gd name="connsiteY6" fmla="*/ 1865418 h 2495053"/>
                <a:gd name="connsiteX7" fmla="*/ 555751 w 1930464"/>
                <a:gd name="connsiteY7" fmla="*/ 546343 h 2495053"/>
                <a:gd name="connsiteX8" fmla="*/ 1923958 w 1930464"/>
                <a:gd name="connsiteY8" fmla="*/ 0 h 2495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0464" h="2495053">
                  <a:moveTo>
                    <a:pt x="1923958" y="0"/>
                  </a:moveTo>
                  <a:lnTo>
                    <a:pt x="1930371" y="629466"/>
                  </a:lnTo>
                  <a:cubicBezTo>
                    <a:pt x="1932869" y="874466"/>
                    <a:pt x="1885135" y="1117027"/>
                    <a:pt x="1789782" y="1343360"/>
                  </a:cubicBezTo>
                  <a:cubicBezTo>
                    <a:pt x="1694429" y="1569693"/>
                    <a:pt x="1553442" y="1775373"/>
                    <a:pt x="1374768" y="1948598"/>
                  </a:cubicBezTo>
                  <a:cubicBezTo>
                    <a:pt x="1196094" y="2121823"/>
                    <a:pt x="983309" y="2259245"/>
                    <a:pt x="748558" y="2353035"/>
                  </a:cubicBezTo>
                  <a:cubicBezTo>
                    <a:pt x="513807" y="2446825"/>
                    <a:pt x="261632" y="2495054"/>
                    <a:pt x="6448" y="2495054"/>
                  </a:cubicBezTo>
                  <a:lnTo>
                    <a:pt x="91" y="1865418"/>
                  </a:lnTo>
                  <a:cubicBezTo>
                    <a:pt x="-4903" y="1370651"/>
                    <a:pt x="194941" y="896197"/>
                    <a:pt x="555751" y="546343"/>
                  </a:cubicBezTo>
                  <a:cubicBezTo>
                    <a:pt x="916505" y="196545"/>
                    <a:pt x="1408709" y="0"/>
                    <a:pt x="1923958" y="0"/>
                  </a:cubicBezTo>
                  <a:close/>
                </a:path>
              </a:pathLst>
            </a:custGeom>
            <a:gradFill>
              <a:gsLst>
                <a:gs pos="0">
                  <a:srgbClr val="60CF0F">
                    <a:alpha val="49804"/>
                  </a:srgbClr>
                </a:gs>
                <a:gs pos="50000">
                  <a:srgbClr val="64E109">
                    <a:alpha val="74902"/>
                  </a:srgbClr>
                </a:gs>
                <a:gs pos="100000">
                  <a:srgbClr val="69F404"/>
                </a:gs>
              </a:gsLst>
              <a:lin ang="6401638" scaled="1"/>
            </a:gradFill>
            <a:ln w="56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C623679-D1EB-592B-6306-AFF2268E5E39}"/>
                </a:ext>
              </a:extLst>
            </p:cNvPr>
            <p:cNvSpPr/>
            <p:nvPr/>
          </p:nvSpPr>
          <p:spPr>
            <a:xfrm>
              <a:off x="8487464" y="4042027"/>
              <a:ext cx="817313" cy="5673"/>
            </a:xfrm>
            <a:custGeom>
              <a:avLst/>
              <a:gdLst>
                <a:gd name="connsiteX0" fmla="*/ 0 w 817313"/>
                <a:gd name="connsiteY0" fmla="*/ 0 h 5673"/>
                <a:gd name="connsiteX1" fmla="*/ 817314 w 817313"/>
                <a:gd name="connsiteY1" fmla="*/ 0 h 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7313" h="5673">
                  <a:moveTo>
                    <a:pt x="0" y="0"/>
                  </a:moveTo>
                  <a:lnTo>
                    <a:pt x="817314" y="0"/>
                  </a:lnTo>
                </a:path>
              </a:pathLst>
            </a:custGeom>
            <a:noFill/>
            <a:ln w="5674" cap="flat">
              <a:solidFill>
                <a:srgbClr val="005C8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13CA327-EECB-E896-CB6F-7CBB136A9F87}"/>
                </a:ext>
              </a:extLst>
            </p:cNvPr>
            <p:cNvSpPr/>
            <p:nvPr/>
          </p:nvSpPr>
          <p:spPr>
            <a:xfrm>
              <a:off x="7789341" y="3012208"/>
              <a:ext cx="1515436" cy="5673"/>
            </a:xfrm>
            <a:custGeom>
              <a:avLst/>
              <a:gdLst>
                <a:gd name="connsiteX0" fmla="*/ 0 w 1515436"/>
                <a:gd name="connsiteY0" fmla="*/ 0 h 5673"/>
                <a:gd name="connsiteX1" fmla="*/ 1515436 w 1515436"/>
                <a:gd name="connsiteY1" fmla="*/ 0 h 5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15436" h="5673">
                  <a:moveTo>
                    <a:pt x="0" y="0"/>
                  </a:moveTo>
                  <a:lnTo>
                    <a:pt x="1515436" y="0"/>
                  </a:lnTo>
                </a:path>
              </a:pathLst>
            </a:custGeom>
            <a:ln w="5674" cap="flat">
              <a:solidFill>
                <a:srgbClr val="005C8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2748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CF04E-D9AA-4976-A5C3-EA543977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DBplus vs DC and RRSP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ED2B53-B77E-4B80-95EB-102252429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DBplus offers certain advantages over a defined contribution (DC) plan or group RRSP: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Secure, predictable income in retirement that is payable for life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Contribute while you work, and your employer contributes on your behalf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Inflation protection, survivor benefits, and early retirement options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No stress of making your own investment decisions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Makes it easier to budget for retirement</a:t>
            </a:r>
          </a:p>
        </p:txBody>
      </p:sp>
    </p:spTree>
    <p:extLst>
      <p:ext uri="{BB962C8B-B14F-4D97-AF65-F5344CB8AC3E}">
        <p14:creationId xmlns:p14="http://schemas.microsoft.com/office/powerpoint/2010/main" val="933751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f85ca6b0-b0eb-4d59-9fe0-ba2c330a32d2" xsi:nil="true"/>
    <Responsible xmlns="f85ca6b0-b0eb-4d59-9fe0-ba2c330a32d2">
      <UserInfo>
        <DisplayName/>
        <AccountId xsi:nil="true"/>
        <AccountType/>
      </UserInfo>
    </Responsible>
    <PublishingExpirationDate xmlns="http://schemas.microsoft.com/sharepoint/v3" xsi:nil="true"/>
    <PublishingStartDate xmlns="http://schemas.microsoft.com/sharepoint/v3" xsi:nil="true"/>
    <lcf76f155ced4ddcb4097134ff3c332f xmlns="f85ca6b0-b0eb-4d59-9fe0-ba2c330a32d2">
      <Terms xmlns="http://schemas.microsoft.com/office/infopath/2007/PartnerControls"/>
    </lcf76f155ced4ddcb4097134ff3c332f>
    <ReviewStatus xmlns="f85ca6b0-b0eb-4d59-9fe0-ba2c330a32d2" xsi:nil="true"/>
    <TaxCatchAll xmlns="87fe3e9c-cc6a-4f72-8ba8-a99d53dd5ebe" xsi:nil="true"/>
  </documentManagement>
</p:properties>
</file>

<file path=customXml/item3.xml><?xml version="1.0" encoding="utf-8"?>
<?mso-contentType ?>
<spe:Receivers xmlns:spe="http://schemas.microsoft.com/sharepoint/event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D1F3E845E50548987965C483FA50F4" ma:contentTypeVersion="40" ma:contentTypeDescription="Create a new document." ma:contentTypeScope="" ma:versionID="0d991893e73aeab7a6d0720fe7d500d9">
  <xsd:schema xmlns:xsd="http://www.w3.org/2001/XMLSchema" xmlns:xs="http://www.w3.org/2001/XMLSchema" xmlns:p="http://schemas.microsoft.com/office/2006/metadata/properties" xmlns:ns1="http://schemas.microsoft.com/sharepoint/v3" xmlns:ns2="87fe3e9c-cc6a-4f72-8ba8-a99d53dd5ebe" xmlns:ns3="f85ca6b0-b0eb-4d59-9fe0-ba2c330a32d2" targetNamespace="http://schemas.microsoft.com/office/2006/metadata/properties" ma:root="true" ma:fieldsID="889ccd3705bf2424df1e9099136a9330" ns1:_="" ns2:_="" ns3:_="">
    <xsd:import namespace="http://schemas.microsoft.com/sharepoint/v3"/>
    <xsd:import namespace="87fe3e9c-cc6a-4f72-8ba8-a99d53dd5ebe"/>
    <xsd:import namespace="f85ca6b0-b0eb-4d59-9fe0-ba2c330a32d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Status" minOccurs="0"/>
                <xsd:element ref="ns1:PublishingStartDate" minOccurs="0"/>
                <xsd:element ref="ns1:PublishingExpirationDate" minOccurs="0"/>
                <xsd:element ref="ns3:MediaServiceDateTaken" minOccurs="0"/>
                <xsd:element ref="ns3:MediaServiceOCR" minOccurs="0"/>
                <xsd:element ref="ns3:MediaLengthInSeconds" minOccurs="0"/>
                <xsd:element ref="ns3:Responsible" minOccurs="0"/>
                <xsd:element ref="ns3:ReviewStatu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1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22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fe3e9c-cc6a-4f72-8ba8-a99d53dd5eb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0" nillable="true" ma:displayName="Taxonomy Catch All Column" ma:hidden="true" ma:list="{00949a0d-0f8b-4090-937a-9bb8477630b0}" ma:internalName="TaxCatchAll" ma:showField="CatchAllData" ma:web="87fe3e9c-cc6a-4f72-8ba8-a99d53dd5e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5ca6b0-b0eb-4d59-9fe0-ba2c330a32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format="Dropdown" ma:internalName="Statu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tarted"/>
                    <xsd:enumeration value="SME review"/>
                    <xsd:enumeration value="Complete"/>
                    <xsd:enumeration value="Ignore"/>
                  </xsd:restriction>
                </xsd:simpleType>
              </xsd:element>
            </xsd:sequence>
          </xsd:extension>
        </xsd:complexContent>
      </xsd:complex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Responsible" ma:index="26" nillable="true" ma:displayName="Responsible" ma:format="Dropdown" ma:list="UserInfo" ma:SharePointGroup="0" ma:internalName="Responsib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viewStatus" ma:index="27" nillable="true" ma:displayName="Review Status" ma:format="Dropdown" ma:internalName="ReviewStatu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Outdated"/>
                    <xsd:enumeration value="Complete"/>
                    <xsd:enumeration value="Deployment in Process"/>
                    <xsd:enumeration value="Signed off"/>
                    <xsd:enumeration value="Draft in Review"/>
                    <xsd:enumeration value="Draft in Progress"/>
                  </xsd:restriction>
                </xsd:simpleType>
              </xsd:element>
            </xsd:sequence>
          </xsd:extension>
        </xsd:complexContent>
      </xsd:complex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3142b4c1-372a-4a2d-a364-e00c5d9df9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3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AC8EC7-14AF-494D-9BA1-A3F62A8E18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176767-61F1-46E5-89FD-E3C99443C35E}">
  <ds:schemaRefs>
    <ds:schemaRef ds:uri="http://purl.org/dc/elements/1.1/"/>
    <ds:schemaRef ds:uri="http://schemas.microsoft.com/sharepoint/v3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f85ca6b0-b0eb-4d59-9fe0-ba2c330a32d2"/>
    <ds:schemaRef ds:uri="87fe3e9c-cc6a-4f72-8ba8-a99d53dd5e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4818D7B-7172-415C-BAE9-F27040CED015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C38B1A6-FD91-44F0-8599-7E3DB78480B2}">
  <ds:schemaRefs>
    <ds:schemaRef ds:uri="87fe3e9c-cc6a-4f72-8ba8-a99d53dd5ebe"/>
    <ds:schemaRef ds:uri="f85ca6b0-b0eb-4d59-9fe0-ba2c330a32d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604</Words>
  <Application>Microsoft Office PowerPoint</Application>
  <PresentationFormat>Widescreen</PresentationFormat>
  <Paragraphs>56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Libre Franklin</vt:lpstr>
      <vt:lpstr>Wingdings</vt:lpstr>
      <vt:lpstr>Office Theme</vt:lpstr>
      <vt:lpstr>Copy this content into your own presentation template and style</vt:lpstr>
      <vt:lpstr>Proud to offer DBprime</vt:lpstr>
      <vt:lpstr>CAAT vs DC and RRSP</vt:lpstr>
      <vt:lpstr>DBplus vs DC and RRSP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this content into your own presentation template and style</dc:title>
  <dc:creator>Laura Scutaru</dc:creator>
  <cp:lastModifiedBy>Debora Ilovaca Leiro</cp:lastModifiedBy>
  <cp:revision>2</cp:revision>
  <dcterms:created xsi:type="dcterms:W3CDTF">2023-07-28T18:47:56Z</dcterms:created>
  <dcterms:modified xsi:type="dcterms:W3CDTF">2023-10-02T15:51:19Z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0x010100BED1F3E845E50548987965C483FA50F4</vt:lpwstr>
  </property>
  <property fmtid="{D5CDD505-2E9C-101B-9397-08002B2CF9AE}" pid="3" name="MediaServiceImageTags">
    <vt:lpwstr/>
  </property>
</Properties>
</file>